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8" r:id="rId5"/>
  </p:sldMasterIdLst>
  <p:notesMasterIdLst>
    <p:notesMasterId r:id="rId23"/>
  </p:notesMasterIdLst>
  <p:sldIdLst>
    <p:sldId id="256" r:id="rId6"/>
    <p:sldId id="284" r:id="rId7"/>
    <p:sldId id="289" r:id="rId8"/>
    <p:sldId id="292" r:id="rId9"/>
    <p:sldId id="280" r:id="rId10"/>
    <p:sldId id="315" r:id="rId11"/>
    <p:sldId id="266" r:id="rId12"/>
    <p:sldId id="281" r:id="rId13"/>
    <p:sldId id="267" r:id="rId14"/>
    <p:sldId id="279" r:id="rId15"/>
    <p:sldId id="310" r:id="rId16"/>
    <p:sldId id="269" r:id="rId17"/>
    <p:sldId id="282" r:id="rId18"/>
    <p:sldId id="278" r:id="rId19"/>
    <p:sldId id="283" r:id="rId20"/>
    <p:sldId id="313" r:id="rId21"/>
    <p:sldId id="306"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4" autoAdjust="0"/>
    <p:restoredTop sz="71279" autoAdjust="0"/>
  </p:normalViewPr>
  <p:slideViewPr>
    <p:cSldViewPr snapToGrid="0">
      <p:cViewPr varScale="1">
        <p:scale>
          <a:sx n="73" d="100"/>
          <a:sy n="73" d="100"/>
        </p:scale>
        <p:origin x="39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155A4F-2552-4BA7-80F3-82C5868E9485}" type="datetimeFigureOut">
              <a:rPr lang="en-GB" smtClean="0"/>
              <a:t>06/03/2024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EF8F41-DC52-4951-82EF-6ED8882628E3}" type="slidenum">
              <a:rPr lang="en-GB" smtClean="0"/>
              <a:t>‹#›</a:t>
            </a:fld>
            <a:endParaRPr lang="en-GB" dirty="0"/>
          </a:p>
        </p:txBody>
      </p:sp>
    </p:spTree>
    <p:extLst>
      <p:ext uri="{BB962C8B-B14F-4D97-AF65-F5344CB8AC3E}">
        <p14:creationId xmlns:p14="http://schemas.microsoft.com/office/powerpoint/2010/main" val="3652920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7EF8F41-DC52-4951-82EF-6ED8882628E3}" type="slidenum">
              <a:rPr lang="en-GB" smtClean="0"/>
              <a:t>1</a:t>
            </a:fld>
            <a:endParaRPr lang="en-GB" dirty="0"/>
          </a:p>
        </p:txBody>
      </p:sp>
    </p:spTree>
    <p:extLst>
      <p:ext uri="{BB962C8B-B14F-4D97-AF65-F5344CB8AC3E}">
        <p14:creationId xmlns:p14="http://schemas.microsoft.com/office/powerpoint/2010/main" val="3216827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CT Brain after RTA</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D50E36-0D2E-435C-9EBB-8834C3EC202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50654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cauliflower</a:t>
            </a:r>
          </a:p>
        </p:txBody>
      </p:sp>
      <p:sp>
        <p:nvSpPr>
          <p:cNvPr id="4" name="Slide Number Placeholder 3"/>
          <p:cNvSpPr>
            <a:spLocks noGrp="1"/>
          </p:cNvSpPr>
          <p:nvPr>
            <p:ph type="sldNum" sz="quarter" idx="5"/>
          </p:nvPr>
        </p:nvSpPr>
        <p:spPr/>
        <p:txBody>
          <a:bodyPr/>
          <a:lstStyle/>
          <a:p>
            <a:fld id="{57EF8F41-DC52-4951-82EF-6ED8882628E3}" type="slidenum">
              <a:rPr lang="en-GB" smtClean="0"/>
              <a:t>11</a:t>
            </a:fld>
            <a:endParaRPr lang="en-GB" dirty="0"/>
          </a:p>
        </p:txBody>
      </p:sp>
    </p:spTree>
    <p:extLst>
      <p:ext uri="{BB962C8B-B14F-4D97-AF65-F5344CB8AC3E}">
        <p14:creationId xmlns:p14="http://schemas.microsoft.com/office/powerpoint/2010/main" val="13882542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Infected hip replacement (X-ray and nuclear med)</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D50E36-0D2E-435C-9EBB-8834C3EC202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07351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twins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D50E36-0D2E-435C-9EBB-8834C3EC202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942994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quads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D50E36-0D2E-435C-9EBB-8834C3EC202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13792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Tooth cavity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D50E36-0D2E-435C-9EBB-8834C3EC202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98624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Freckle back of eye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D50E36-0D2E-435C-9EBB-8834C3EC202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2769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Generate interest asking if anyone likes football and who they support etc.</a:t>
            </a:r>
          </a:p>
          <a:p>
            <a:endParaRPr lang="en-GB" dirty="0"/>
          </a:p>
          <a:p>
            <a:r>
              <a:rPr lang="en-GB" dirty="0"/>
              <a:t>You might be wondering why we are talking about football well all organisations have a workforce including football clubs. We’d like you to think about all the different jobs which happen in a football  club, think about the physical building, who looks after the players, events that might take place and who’s on hand on match day. Think about how the club promotes itself too!</a:t>
            </a:r>
          </a:p>
        </p:txBody>
      </p:sp>
      <p:sp>
        <p:nvSpPr>
          <p:cNvPr id="4" name="Slide Number Placeholder 3"/>
          <p:cNvSpPr>
            <a:spLocks noGrp="1"/>
          </p:cNvSpPr>
          <p:nvPr>
            <p:ph type="sldNum" sz="quarter" idx="5"/>
          </p:nvPr>
        </p:nvSpPr>
        <p:spPr/>
        <p:txBody>
          <a:bodyPr/>
          <a:lstStyle/>
          <a:p>
            <a:fld id="{57EF8F41-DC52-4951-82EF-6ED8882628E3}" type="slidenum">
              <a:rPr lang="en-GB" smtClean="0"/>
              <a:t>2</a:t>
            </a:fld>
            <a:endParaRPr lang="en-GB" dirty="0"/>
          </a:p>
        </p:txBody>
      </p:sp>
    </p:spTree>
    <p:extLst>
      <p:ext uri="{BB962C8B-B14F-4D97-AF65-F5344CB8AC3E}">
        <p14:creationId xmlns:p14="http://schemas.microsoft.com/office/powerpoint/2010/main" val="14806679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Ok so with your list of job roles at the football club let’s see how many of them happen in a hospital or elsewhere in the NHS?</a:t>
            </a:r>
          </a:p>
          <a:p>
            <a:r>
              <a:rPr lang="en-GB" dirty="0"/>
              <a:t>Write down 10 other job roles that only happen in a hospital, I’ll give you an example neurosurgeon – a brain doctor.</a:t>
            </a:r>
          </a:p>
        </p:txBody>
      </p:sp>
      <p:sp>
        <p:nvSpPr>
          <p:cNvPr id="4" name="Slide Number Placeholder 3"/>
          <p:cNvSpPr>
            <a:spLocks noGrp="1"/>
          </p:cNvSpPr>
          <p:nvPr>
            <p:ph type="sldNum" sz="quarter" idx="5"/>
          </p:nvPr>
        </p:nvSpPr>
        <p:spPr/>
        <p:txBody>
          <a:bodyPr/>
          <a:lstStyle/>
          <a:p>
            <a:fld id="{57EF8F41-DC52-4951-82EF-6ED8882628E3}" type="slidenum">
              <a:rPr lang="en-GB" smtClean="0"/>
              <a:t>3</a:t>
            </a:fld>
            <a:endParaRPr lang="en-GB" dirty="0"/>
          </a:p>
        </p:txBody>
      </p:sp>
    </p:spTree>
    <p:extLst>
      <p:ext uri="{BB962C8B-B14F-4D97-AF65-F5344CB8AC3E}">
        <p14:creationId xmlns:p14="http://schemas.microsoft.com/office/powerpoint/2010/main" val="3981687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People have all sorts of investigations when they come into hospital and some of these are done by our healthcare science team including sonographers like Hayley and Allied Health Professions such as radiographers like the job holder in the picture.</a:t>
            </a:r>
          </a:p>
          <a:p>
            <a:r>
              <a:rPr lang="en-GB" dirty="0"/>
              <a:t>Let’s take a look at an XRAY can you describe what has happened?</a:t>
            </a:r>
          </a:p>
        </p:txBody>
      </p:sp>
      <p:sp>
        <p:nvSpPr>
          <p:cNvPr id="4" name="Slide Number Placeholder 3"/>
          <p:cNvSpPr>
            <a:spLocks noGrp="1"/>
          </p:cNvSpPr>
          <p:nvPr>
            <p:ph type="sldNum" sz="quarter" idx="5"/>
          </p:nvPr>
        </p:nvSpPr>
        <p:spPr/>
        <p:txBody>
          <a:bodyPr/>
          <a:lstStyle/>
          <a:p>
            <a:fld id="{57EF8F41-DC52-4951-82EF-6ED8882628E3}" type="slidenum">
              <a:rPr lang="en-GB" smtClean="0"/>
              <a:t>4</a:t>
            </a:fld>
            <a:endParaRPr lang="en-GB" dirty="0"/>
          </a:p>
        </p:txBody>
      </p:sp>
    </p:spTree>
    <p:extLst>
      <p:ext uri="{BB962C8B-B14F-4D97-AF65-F5344CB8AC3E}">
        <p14:creationId xmlns:p14="http://schemas.microsoft.com/office/powerpoint/2010/main" val="6976636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Tibia and fibular</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D50E36-0D2E-435C-9EBB-8834C3EC202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15987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Plate and pins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D50E36-0D2E-435C-9EBB-8834C3EC202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533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dislocation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D50E36-0D2E-435C-9EBB-8834C3EC202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87115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Bladder stone (pearl analogy)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D50E36-0D2E-435C-9EBB-8834C3EC202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76757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Rubiks</a:t>
            </a:r>
            <a:r>
              <a:rPr lang="en-GB" dirty="0"/>
              <a:t> </a:t>
            </a:r>
            <a:r>
              <a:rPr lang="en-GB" dirty="0" err="1"/>
              <a:t>cude</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D50E36-0D2E-435C-9EBB-8834C3EC202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49376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FE247123-1C03-4CA7-B156-4CEFA89C093A}" type="datetimeFigureOut">
              <a:rPr lang="en-GB" smtClean="0"/>
              <a:t>06/03/2024</a:t>
            </a:fld>
            <a:endParaRPr lang="en-GB" dirty="0"/>
          </a:p>
        </p:txBody>
      </p:sp>
      <p:sp>
        <p:nvSpPr>
          <p:cNvPr id="5" name="Footer Placeholder 4"/>
          <p:cNvSpPr>
            <a:spLocks noGrp="1"/>
          </p:cNvSpPr>
          <p:nvPr>
            <p:ph type="ftr" sz="quarter" idx="11"/>
          </p:nvPr>
        </p:nvSpPr>
        <p:spPr>
          <a:xfrm>
            <a:off x="3962399" y="5870575"/>
            <a:ext cx="4893958" cy="377825"/>
          </a:xfrm>
        </p:spPr>
        <p:txBody>
          <a:bodyPr/>
          <a:lstStyle/>
          <a:p>
            <a:endParaRPr lang="en-GB" dirty="0"/>
          </a:p>
        </p:txBody>
      </p:sp>
      <p:sp>
        <p:nvSpPr>
          <p:cNvPr id="6" name="Slide Number Placeholder 5"/>
          <p:cNvSpPr>
            <a:spLocks noGrp="1"/>
          </p:cNvSpPr>
          <p:nvPr>
            <p:ph type="sldNum" sz="quarter" idx="12"/>
          </p:nvPr>
        </p:nvSpPr>
        <p:spPr>
          <a:xfrm>
            <a:off x="10608958" y="5870575"/>
            <a:ext cx="551167" cy="377825"/>
          </a:xfrm>
        </p:spPr>
        <p:txBody>
          <a:bodyPr/>
          <a:lstStyle/>
          <a:p>
            <a:fld id="{024148AE-EE33-416F-9106-8133F407C5B3}" type="slidenum">
              <a:rPr lang="en-GB" smtClean="0"/>
              <a:t>‹#›</a:t>
            </a:fld>
            <a:endParaRPr lang="en-GB" dirty="0"/>
          </a:p>
        </p:txBody>
      </p:sp>
    </p:spTree>
    <p:extLst>
      <p:ext uri="{BB962C8B-B14F-4D97-AF65-F5344CB8AC3E}">
        <p14:creationId xmlns:p14="http://schemas.microsoft.com/office/powerpoint/2010/main" val="50617850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247123-1C03-4CA7-B156-4CEFA89C093A}" type="datetimeFigureOut">
              <a:rPr lang="en-GB" smtClean="0"/>
              <a:t>06/03/2024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24148AE-EE33-416F-9106-8133F407C5B3}" type="slidenum">
              <a:rPr lang="en-GB" smtClean="0"/>
              <a:t>‹#›</a:t>
            </a:fld>
            <a:endParaRPr lang="en-GB" dirty="0"/>
          </a:p>
        </p:txBody>
      </p:sp>
    </p:spTree>
    <p:extLst>
      <p:ext uri="{BB962C8B-B14F-4D97-AF65-F5344CB8AC3E}">
        <p14:creationId xmlns:p14="http://schemas.microsoft.com/office/powerpoint/2010/main" val="3645923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247123-1C03-4CA7-B156-4CEFA89C093A}" type="datetimeFigureOut">
              <a:rPr lang="en-GB" smtClean="0"/>
              <a:t>06/03/2024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4148AE-EE33-416F-9106-8133F407C5B3}" type="slidenum">
              <a:rPr lang="en-GB" smtClean="0"/>
              <a:t>‹#›</a:t>
            </a:fld>
            <a:endParaRPr lang="en-GB" dirty="0"/>
          </a:p>
        </p:txBody>
      </p:sp>
    </p:spTree>
    <p:extLst>
      <p:ext uri="{BB962C8B-B14F-4D97-AF65-F5344CB8AC3E}">
        <p14:creationId xmlns:p14="http://schemas.microsoft.com/office/powerpoint/2010/main" val="15861089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247123-1C03-4CA7-B156-4CEFA89C093A}" type="datetimeFigureOut">
              <a:rPr lang="en-GB" smtClean="0"/>
              <a:t>06/03/2024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4148AE-EE33-416F-9106-8133F407C5B3}" type="slidenum">
              <a:rPr lang="en-GB" smtClean="0"/>
              <a:t>‹#›</a:t>
            </a:fld>
            <a:endParaRPr lang="en-GB" dirty="0"/>
          </a:p>
        </p:txBody>
      </p:sp>
    </p:spTree>
    <p:extLst>
      <p:ext uri="{BB962C8B-B14F-4D97-AF65-F5344CB8AC3E}">
        <p14:creationId xmlns:p14="http://schemas.microsoft.com/office/powerpoint/2010/main" val="2691466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247123-1C03-4CA7-B156-4CEFA89C093A}" type="datetimeFigureOut">
              <a:rPr lang="en-GB" smtClean="0"/>
              <a:t>06/03/2024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4148AE-EE33-416F-9106-8133F407C5B3}" type="slidenum">
              <a:rPr lang="en-GB" smtClean="0"/>
              <a:t>‹#›</a:t>
            </a:fld>
            <a:endParaRPr lang="en-GB" dirty="0"/>
          </a:p>
        </p:txBody>
      </p:sp>
    </p:spTree>
    <p:extLst>
      <p:ext uri="{BB962C8B-B14F-4D97-AF65-F5344CB8AC3E}">
        <p14:creationId xmlns:p14="http://schemas.microsoft.com/office/powerpoint/2010/main" val="2323241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247123-1C03-4CA7-B156-4CEFA89C093A}" type="datetimeFigureOut">
              <a:rPr lang="en-GB" smtClean="0"/>
              <a:t>06/03/2024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4148AE-EE33-416F-9106-8133F407C5B3}" type="slidenum">
              <a:rPr lang="en-GB" smtClean="0"/>
              <a:t>‹#›</a:t>
            </a:fld>
            <a:endParaRPr lang="en-GB" dirty="0"/>
          </a:p>
        </p:txBody>
      </p:sp>
    </p:spTree>
    <p:extLst>
      <p:ext uri="{BB962C8B-B14F-4D97-AF65-F5344CB8AC3E}">
        <p14:creationId xmlns:p14="http://schemas.microsoft.com/office/powerpoint/2010/main" val="3124854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E247123-1C03-4CA7-B156-4CEFA89C093A}" type="datetimeFigureOut">
              <a:rPr lang="en-GB" smtClean="0"/>
              <a:t>06/03/2024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4148AE-EE33-416F-9106-8133F407C5B3}" type="slidenum">
              <a:rPr lang="en-GB" smtClean="0"/>
              <a:t>‹#›</a:t>
            </a:fld>
            <a:endParaRPr lang="en-GB" dirty="0"/>
          </a:p>
        </p:txBody>
      </p:sp>
    </p:spTree>
    <p:extLst>
      <p:ext uri="{BB962C8B-B14F-4D97-AF65-F5344CB8AC3E}">
        <p14:creationId xmlns:p14="http://schemas.microsoft.com/office/powerpoint/2010/main" val="2177565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247123-1C03-4CA7-B156-4CEFA89C093A}" type="datetimeFigureOut">
              <a:rPr lang="en-GB" smtClean="0"/>
              <a:t>06/03/2024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4148AE-EE33-416F-9106-8133F407C5B3}" type="slidenum">
              <a:rPr lang="en-GB" smtClean="0"/>
              <a:t>‹#›</a:t>
            </a:fld>
            <a:endParaRPr lang="en-GB"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3981151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247123-1C03-4CA7-B156-4CEFA89C093A}" type="datetimeFigureOut">
              <a:rPr lang="en-GB" smtClean="0"/>
              <a:t>06/03/2024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4148AE-EE33-416F-9106-8133F407C5B3}" type="slidenum">
              <a:rPr lang="en-GB" smtClean="0"/>
              <a:t>‹#›</a:t>
            </a:fld>
            <a:endParaRPr lang="en-GB" dirty="0"/>
          </a:p>
        </p:txBody>
      </p:sp>
    </p:spTree>
    <p:extLst>
      <p:ext uri="{BB962C8B-B14F-4D97-AF65-F5344CB8AC3E}">
        <p14:creationId xmlns:p14="http://schemas.microsoft.com/office/powerpoint/2010/main" val="33415163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8885813" cy="1470025"/>
          </a:xfrm>
        </p:spPr>
        <p:txBody>
          <a:bodyPr/>
          <a:lstStyle/>
          <a:p>
            <a:r>
              <a:rPr lang="en-US" dirty="0"/>
              <a:t>Click to edit Master title style</a:t>
            </a:r>
            <a:endParaRPr lang="en-GB" dirty="0"/>
          </a:p>
        </p:txBody>
      </p:sp>
      <p:sp>
        <p:nvSpPr>
          <p:cNvPr id="3" name="Subtitle 2"/>
          <p:cNvSpPr>
            <a:spLocks noGrp="1"/>
          </p:cNvSpPr>
          <p:nvPr>
            <p:ph type="subTitle" idx="1"/>
          </p:nvPr>
        </p:nvSpPr>
        <p:spPr>
          <a:xfrm>
            <a:off x="911424" y="3886200"/>
            <a:ext cx="8928992"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Tree>
    <p:extLst>
      <p:ext uri="{BB962C8B-B14F-4D97-AF65-F5344CB8AC3E}">
        <p14:creationId xmlns:p14="http://schemas.microsoft.com/office/powerpoint/2010/main" val="3712894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11296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E247123-1C03-4CA7-B156-4CEFA89C093A}" type="datetimeFigureOut">
              <a:rPr lang="en-GB" smtClean="0"/>
              <a:t>06/03/2024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4148AE-EE33-416F-9106-8133F407C5B3}" type="slidenum">
              <a:rPr lang="en-GB" smtClean="0"/>
              <a:t>‹#›</a:t>
            </a:fld>
            <a:endParaRPr lang="en-GB" dirty="0"/>
          </a:p>
        </p:txBody>
      </p:sp>
    </p:spTree>
    <p:extLst>
      <p:ext uri="{BB962C8B-B14F-4D97-AF65-F5344CB8AC3E}">
        <p14:creationId xmlns:p14="http://schemas.microsoft.com/office/powerpoint/2010/main" val="35482680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5" y="4406901"/>
            <a:ext cx="8877332"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5" y="2906713"/>
            <a:ext cx="8877332"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89026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424172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828658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02595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E6B72CA-455C-4401-AA3F-8E0D1AE41629}" type="datetimeFigureOut">
              <a:rPr lang="en-GB" smtClean="0"/>
              <a:t>06/03/2024</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19F11954-C0A0-43BF-BC8F-238F8242078A}" type="slidenum">
              <a:rPr lang="en-GB" smtClean="0"/>
              <a:t>‹#›</a:t>
            </a:fld>
            <a:endParaRPr lang="en-GB"/>
          </a:p>
        </p:txBody>
      </p:sp>
    </p:spTree>
    <p:extLst>
      <p:ext uri="{BB962C8B-B14F-4D97-AF65-F5344CB8AC3E}">
        <p14:creationId xmlns:p14="http://schemas.microsoft.com/office/powerpoint/2010/main" val="832200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E6B72CA-455C-4401-AA3F-8E0D1AE41629}" type="datetimeFigureOut">
              <a:rPr lang="en-GB" smtClean="0"/>
              <a:t>06/03/2024</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19F11954-C0A0-43BF-BC8F-238F8242078A}" type="slidenum">
              <a:rPr lang="en-GB" smtClean="0"/>
              <a:t>‹#›</a:t>
            </a:fld>
            <a:endParaRPr lang="en-GB"/>
          </a:p>
        </p:txBody>
      </p:sp>
    </p:spTree>
    <p:extLst>
      <p:ext uri="{BB962C8B-B14F-4D97-AF65-F5344CB8AC3E}">
        <p14:creationId xmlns:p14="http://schemas.microsoft.com/office/powerpoint/2010/main" val="1634798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E6B72CA-455C-4401-AA3F-8E0D1AE41629}" type="datetimeFigureOut">
              <a:rPr lang="en-GB" smtClean="0"/>
              <a:t>06/03/2024</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9F11954-C0A0-43BF-BC8F-238F8242078A}" type="slidenum">
              <a:rPr lang="en-GB" smtClean="0"/>
              <a:t>‹#›</a:t>
            </a:fld>
            <a:endParaRPr lang="en-GB"/>
          </a:p>
        </p:txBody>
      </p:sp>
    </p:spTree>
    <p:extLst>
      <p:ext uri="{BB962C8B-B14F-4D97-AF65-F5344CB8AC3E}">
        <p14:creationId xmlns:p14="http://schemas.microsoft.com/office/powerpoint/2010/main" val="29051619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E6B72CA-455C-4401-AA3F-8E0D1AE41629}" type="datetimeFigureOut">
              <a:rPr lang="en-GB" smtClean="0"/>
              <a:t>06/03/2024</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19F11954-C0A0-43BF-BC8F-238F8242078A}" type="slidenum">
              <a:rPr lang="en-GB" smtClean="0"/>
              <a:t>‹#›</a:t>
            </a:fld>
            <a:endParaRPr lang="en-GB"/>
          </a:p>
        </p:txBody>
      </p:sp>
    </p:spTree>
    <p:extLst>
      <p:ext uri="{BB962C8B-B14F-4D97-AF65-F5344CB8AC3E}">
        <p14:creationId xmlns:p14="http://schemas.microsoft.com/office/powerpoint/2010/main" val="1674939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hasCustomPrompt="1"/>
          </p:nvPr>
        </p:nvSpPr>
        <p:spPr>
          <a:xfrm>
            <a:off x="685800" y="3308581"/>
            <a:ext cx="10131427" cy="1468800"/>
          </a:xfrm>
        </p:spPr>
        <p:txBody>
          <a:bodyPr anchor="b"/>
          <a:lstStyle>
            <a:lvl1pPr algn="l">
              <a:defRPr sz="4000" b="0" cap="none"/>
            </a:lvl1pPr>
          </a:lstStyle>
          <a:p>
            <a:r>
              <a:rPr lang="en-US" dirty="0"/>
              <a:t>Click To Edit Master Title Style</a:t>
            </a:r>
          </a:p>
        </p:txBody>
      </p:sp>
      <p:sp>
        <p:nvSpPr>
          <p:cNvPr id="3" name="Text Placeholder 2"/>
          <p:cNvSpPr>
            <a:spLocks noGrp="1"/>
          </p:cNvSpPr>
          <p:nvPr>
            <p:ph type="body" idx="1" hasCustomPrompt="1"/>
          </p:nvPr>
        </p:nvSpPr>
        <p:spPr>
          <a:xfrm>
            <a:off x="685799" y="4777381"/>
            <a:ext cx="10131428" cy="860400"/>
          </a:xfrm>
        </p:spPr>
        <p:txBody>
          <a:bodyPr anchor="t">
            <a:normAutofit/>
          </a:bodyPr>
          <a:lstStyle>
            <a:lvl1pPr marL="0" indent="0" algn="l">
              <a:buNone/>
              <a:defRPr sz="2000" cap="none">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FE247123-1C03-4CA7-B156-4CEFA89C093A}" type="datetimeFigureOut">
              <a:rPr lang="en-GB" smtClean="0"/>
              <a:t>06/03/2024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024148AE-EE33-416F-9106-8133F407C5B3}" type="slidenum">
              <a:rPr lang="en-GB" smtClean="0"/>
              <a:t>‹#›</a:t>
            </a:fld>
            <a:endParaRPr lang="en-GB" dirty="0"/>
          </a:p>
        </p:txBody>
      </p:sp>
    </p:spTree>
    <p:extLst>
      <p:ext uri="{BB962C8B-B14F-4D97-AF65-F5344CB8AC3E}">
        <p14:creationId xmlns:p14="http://schemas.microsoft.com/office/powerpoint/2010/main" val="1808255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247123-1C03-4CA7-B156-4CEFA89C093A}" type="datetimeFigureOut">
              <a:rPr lang="en-GB" smtClean="0"/>
              <a:t>06/03/2024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24148AE-EE33-416F-9106-8133F407C5B3}" type="slidenum">
              <a:rPr lang="en-GB" smtClean="0"/>
              <a:t>‹#›</a:t>
            </a:fld>
            <a:endParaRPr lang="en-GB" dirty="0"/>
          </a:p>
        </p:txBody>
      </p:sp>
    </p:spTree>
    <p:extLst>
      <p:ext uri="{BB962C8B-B14F-4D97-AF65-F5344CB8AC3E}">
        <p14:creationId xmlns:p14="http://schemas.microsoft.com/office/powerpoint/2010/main" val="3781858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247123-1C03-4CA7-B156-4CEFA89C093A}" type="datetimeFigureOut">
              <a:rPr lang="en-GB" smtClean="0"/>
              <a:t>06/03/2024</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024148AE-EE33-416F-9106-8133F407C5B3}" type="slidenum">
              <a:rPr lang="en-GB" smtClean="0"/>
              <a:t>‹#›</a:t>
            </a:fld>
            <a:endParaRPr lang="en-GB" dirty="0"/>
          </a:p>
        </p:txBody>
      </p:sp>
    </p:spTree>
    <p:extLst>
      <p:ext uri="{BB962C8B-B14F-4D97-AF65-F5344CB8AC3E}">
        <p14:creationId xmlns:p14="http://schemas.microsoft.com/office/powerpoint/2010/main" val="2519160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464" y="0"/>
            <a:ext cx="12188825" cy="6856214"/>
          </a:xfrm>
          <a:prstGeom prst="rect">
            <a:avLst/>
          </a:prstGeom>
        </p:spPr>
      </p:pic>
      <p:sp>
        <p:nvSpPr>
          <p:cNvPr id="2" name="Title 1"/>
          <p:cNvSpPr>
            <a:spLocks noGrp="1"/>
          </p:cNvSpPr>
          <p:nvPr>
            <p:ph type="title" hasCustomPrompt="1"/>
          </p:nvPr>
        </p:nvSpPr>
        <p:spPr/>
        <p:txBody>
          <a:bodyPr/>
          <a:lstStyle>
            <a:lvl1pPr>
              <a:defRPr cap="none"/>
            </a:lvl1pPr>
          </a:lstStyle>
          <a:p>
            <a:r>
              <a:rPr lang="en-US" dirty="0"/>
              <a:t>Click To Edit Master Title Style</a:t>
            </a:r>
          </a:p>
        </p:txBody>
      </p:sp>
      <p:sp>
        <p:nvSpPr>
          <p:cNvPr id="3" name="Date Placeholder 2"/>
          <p:cNvSpPr>
            <a:spLocks noGrp="1"/>
          </p:cNvSpPr>
          <p:nvPr>
            <p:ph type="dt" sz="half" idx="10"/>
          </p:nvPr>
        </p:nvSpPr>
        <p:spPr/>
        <p:txBody>
          <a:bodyPr/>
          <a:lstStyle/>
          <a:p>
            <a:fld id="{FE247123-1C03-4CA7-B156-4CEFA89C093A}" type="datetimeFigureOut">
              <a:rPr lang="en-GB" smtClean="0"/>
              <a:t>06/03/2024</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024148AE-EE33-416F-9106-8133F407C5B3}" type="slidenum">
              <a:rPr lang="en-GB" smtClean="0"/>
              <a:t>‹#›</a:t>
            </a:fld>
            <a:endParaRPr lang="en-GB" dirty="0"/>
          </a:p>
        </p:txBody>
      </p:sp>
    </p:spTree>
    <p:extLst>
      <p:ext uri="{BB962C8B-B14F-4D97-AF65-F5344CB8AC3E}">
        <p14:creationId xmlns:p14="http://schemas.microsoft.com/office/powerpoint/2010/main" val="1876790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FE247123-1C03-4CA7-B156-4CEFA89C093A}" type="datetimeFigureOut">
              <a:rPr lang="en-GB" smtClean="0"/>
              <a:t>06/03/2024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024148AE-EE33-416F-9106-8133F407C5B3}" type="slidenum">
              <a:rPr lang="en-GB" smtClean="0"/>
              <a:t>‹#›</a:t>
            </a:fld>
            <a:endParaRPr lang="en-GB" dirty="0"/>
          </a:p>
        </p:txBody>
      </p:sp>
    </p:spTree>
    <p:extLst>
      <p:ext uri="{BB962C8B-B14F-4D97-AF65-F5344CB8AC3E}">
        <p14:creationId xmlns:p14="http://schemas.microsoft.com/office/powerpoint/2010/main" val="3027166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247123-1C03-4CA7-B156-4CEFA89C093A}" type="datetimeFigureOut">
              <a:rPr lang="en-GB" smtClean="0"/>
              <a:t>06/03/2024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24148AE-EE33-416F-9106-8133F407C5B3}" type="slidenum">
              <a:rPr lang="en-GB" smtClean="0"/>
              <a:t>‹#›</a:t>
            </a:fld>
            <a:endParaRPr lang="en-GB" dirty="0"/>
          </a:p>
        </p:txBody>
      </p:sp>
    </p:spTree>
    <p:extLst>
      <p:ext uri="{BB962C8B-B14F-4D97-AF65-F5344CB8AC3E}">
        <p14:creationId xmlns:p14="http://schemas.microsoft.com/office/powerpoint/2010/main" val="1844825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E247123-1C03-4CA7-B156-4CEFA89C093A}" type="datetimeFigureOut">
              <a:rPr lang="en-GB" smtClean="0"/>
              <a:t>06/03/2024</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024148AE-EE33-416F-9106-8133F407C5B3}" type="slidenum">
              <a:rPr lang="en-GB" smtClean="0"/>
              <a:t>‹#›</a:t>
            </a:fld>
            <a:endParaRPr lang="en-GB" dirty="0"/>
          </a:p>
        </p:txBody>
      </p:sp>
    </p:spTree>
    <p:extLst>
      <p:ext uri="{BB962C8B-B14F-4D97-AF65-F5344CB8AC3E}">
        <p14:creationId xmlns:p14="http://schemas.microsoft.com/office/powerpoint/2010/main" val="3531949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2.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E247123-1C03-4CA7-B156-4CEFA89C093A}" type="datetimeFigureOut">
              <a:rPr lang="en-GB" smtClean="0"/>
              <a:t>06/03/2024</a:t>
            </a:fld>
            <a:endParaRPr lang="en-GB"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24148AE-EE33-416F-9106-8133F407C5B3}" type="slidenum">
              <a:rPr lang="en-GB" smtClean="0"/>
              <a:t>‹#›</a:t>
            </a:fld>
            <a:endParaRPr lang="en-GB" dirty="0"/>
          </a:p>
        </p:txBody>
      </p:sp>
      <p:pic>
        <p:nvPicPr>
          <p:cNvPr id="7" name="Picture 6">
            <a:extLst>
              <a:ext uri="{FF2B5EF4-FFF2-40B4-BE49-F238E27FC236}">
                <a16:creationId xmlns:a16="http://schemas.microsoft.com/office/drawing/2014/main" id="{16F17B2E-B7E2-C3E8-3076-A691E0005107}"/>
              </a:ext>
            </a:extLst>
          </p:cNvPr>
          <p:cNvPicPr>
            <a:picLocks noChangeAspect="1"/>
          </p:cNvPicPr>
          <p:nvPr userDrawn="1"/>
        </p:nvPicPr>
        <p:blipFill>
          <a:blip r:embed="rId19"/>
          <a:stretch>
            <a:fillRect/>
          </a:stretch>
        </p:blipFill>
        <p:spPr>
          <a:xfrm>
            <a:off x="10189860" y="4738616"/>
            <a:ext cx="2002140" cy="2002140"/>
          </a:xfrm>
          <a:prstGeom prst="rect">
            <a:avLst/>
          </a:prstGeom>
        </p:spPr>
      </p:pic>
    </p:spTree>
    <p:extLst>
      <p:ext uri="{BB962C8B-B14F-4D97-AF65-F5344CB8AC3E}">
        <p14:creationId xmlns:p14="http://schemas.microsoft.com/office/powerpoint/2010/main" val="2820706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1" y="274638"/>
            <a:ext cx="9227335"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9217765"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18936858"/>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19.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6.xml"/><Relationship Id="rId5" Type="http://schemas.openxmlformats.org/officeDocument/2006/relationships/image" Target="../media/image24.jp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6.xml"/><Relationship Id="rId5" Type="http://schemas.openxmlformats.org/officeDocument/2006/relationships/image" Target="../media/image9.jpe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08037-E6D0-BABD-C56F-EEED4343278A}"/>
              </a:ext>
            </a:extLst>
          </p:cNvPr>
          <p:cNvSpPr>
            <a:spLocks noGrp="1"/>
          </p:cNvSpPr>
          <p:nvPr>
            <p:ph type="ctrTitle"/>
          </p:nvPr>
        </p:nvSpPr>
        <p:spPr>
          <a:xfrm>
            <a:off x="366847" y="1951618"/>
            <a:ext cx="4725894" cy="2077879"/>
          </a:xfrm>
        </p:spPr>
        <p:txBody>
          <a:bodyPr>
            <a:normAutofit/>
          </a:bodyPr>
          <a:lstStyle/>
          <a:p>
            <a:pPr algn="l">
              <a:lnSpc>
                <a:spcPct val="90000"/>
              </a:lnSpc>
            </a:pPr>
            <a:r>
              <a:rPr lang="en-GB" sz="4400" b="1" cap="none" dirty="0">
                <a:latin typeface="Calibri Light" panose="020F0302020204030204" pitchFamily="34" charset="0"/>
                <a:ea typeface="Calibri" panose="020F0502020204030204" pitchFamily="34" charset="0"/>
                <a:cs typeface="Calibri Light" panose="020F0302020204030204" pitchFamily="34" charset="0"/>
              </a:rPr>
              <a:t>Healthcare Science</a:t>
            </a:r>
            <a:br>
              <a:rPr lang="en-GB" sz="4400" b="1" cap="none" dirty="0">
                <a:latin typeface="Calibri Light" panose="020F0302020204030204" pitchFamily="34" charset="0"/>
                <a:ea typeface="Calibri" panose="020F0502020204030204" pitchFamily="34" charset="0"/>
                <a:cs typeface="Calibri Light" panose="020F0302020204030204" pitchFamily="34" charset="0"/>
              </a:rPr>
            </a:br>
            <a:br>
              <a:rPr lang="en-GB" sz="4400" b="1" cap="none" dirty="0">
                <a:latin typeface="Calibri Light" panose="020F0302020204030204" pitchFamily="34" charset="0"/>
                <a:ea typeface="Calibri" panose="020F0502020204030204" pitchFamily="34" charset="0"/>
                <a:cs typeface="Calibri Light" panose="020F0302020204030204" pitchFamily="34" charset="0"/>
              </a:rPr>
            </a:br>
            <a:r>
              <a:rPr lang="en-GB" sz="4400" b="1" cap="none" dirty="0">
                <a:latin typeface="Calibri Light" panose="020F0302020204030204" pitchFamily="34" charset="0"/>
                <a:ea typeface="Calibri" panose="020F0502020204030204" pitchFamily="34" charset="0"/>
                <a:cs typeface="Calibri Light" panose="020F0302020204030204" pitchFamily="34" charset="0"/>
              </a:rPr>
              <a:t>Key Stage 2</a:t>
            </a:r>
            <a:endParaRPr lang="en-GB" sz="4400" b="1" dirty="0">
              <a:latin typeface="Calibri Light" panose="020F0302020204030204" pitchFamily="34" charset="0"/>
              <a:cs typeface="Calibri Light" panose="020F0302020204030204" pitchFamily="34" charset="0"/>
            </a:endParaRPr>
          </a:p>
        </p:txBody>
      </p:sp>
      <p:sp>
        <p:nvSpPr>
          <p:cNvPr id="101" name="Freeform 5">
            <a:extLst>
              <a:ext uri="{FF2B5EF4-FFF2-40B4-BE49-F238E27FC236}">
                <a16:creationId xmlns:a16="http://schemas.microsoft.com/office/drawing/2014/main" id="{21A9DD7E-0EAA-435E-8C05-9D434954E1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5827529" y="660400"/>
            <a:ext cx="6381405" cy="6214533"/>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tx1"/>
          </a:solidFill>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dirty="0"/>
          </a:p>
        </p:txBody>
      </p:sp>
      <p:pic>
        <p:nvPicPr>
          <p:cNvPr id="9" name="Graphic 6" descr="Handshake">
            <a:extLst>
              <a:ext uri="{FF2B5EF4-FFF2-40B4-BE49-F238E27FC236}">
                <a16:creationId xmlns:a16="http://schemas.microsoft.com/office/drawing/2014/main" id="{C26399CE-5BE5-0434-9F1C-346880935B0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64679" y="2808398"/>
            <a:ext cx="2462202" cy="2462202"/>
          </a:xfrm>
          <a:prstGeom prst="rect">
            <a:avLst/>
          </a:prstGeom>
        </p:spPr>
      </p:pic>
      <p:sp>
        <p:nvSpPr>
          <p:cNvPr id="103" name="Freeform 14">
            <a:extLst>
              <a:ext uri="{FF2B5EF4-FFF2-40B4-BE49-F238E27FC236}">
                <a16:creationId xmlns:a16="http://schemas.microsoft.com/office/drawing/2014/main" id="{90F772BE-005F-491B-9171-B1DF9A8EF8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81603" y="104899"/>
            <a:ext cx="6896713" cy="6005491"/>
          </a:xfrm>
          <a:custGeom>
            <a:avLst/>
            <a:gdLst>
              <a:gd name="connsiteX0" fmla="*/ 3912717 w 6896713"/>
              <a:gd name="connsiteY0" fmla="*/ 0 h 6005491"/>
              <a:gd name="connsiteX1" fmla="*/ 6679426 w 6896713"/>
              <a:gd name="connsiteY1" fmla="*/ 1146008 h 6005491"/>
              <a:gd name="connsiteX2" fmla="*/ 6896713 w 6896713"/>
              <a:gd name="connsiteY2" fmla="*/ 1385085 h 6005491"/>
              <a:gd name="connsiteX3" fmla="*/ 6896713 w 6896713"/>
              <a:gd name="connsiteY3" fmla="*/ 1431256 h 6005491"/>
              <a:gd name="connsiteX4" fmla="*/ 6657442 w 6896713"/>
              <a:gd name="connsiteY4" fmla="*/ 1167992 h 6005491"/>
              <a:gd name="connsiteX5" fmla="*/ 3912717 w 6896713"/>
              <a:gd name="connsiteY5" fmla="*/ 31089 h 6005491"/>
              <a:gd name="connsiteX6" fmla="*/ 31089 w 6896713"/>
              <a:gd name="connsiteY6" fmla="*/ 3912717 h 6005491"/>
              <a:gd name="connsiteX7" fmla="*/ 593046 w 6896713"/>
              <a:gd name="connsiteY7" fmla="*/ 5925483 h 6005491"/>
              <a:gd name="connsiteX8" fmla="*/ 633874 w 6896713"/>
              <a:gd name="connsiteY8" fmla="*/ 5989169 h 6005491"/>
              <a:gd name="connsiteX9" fmla="*/ 607415 w 6896713"/>
              <a:gd name="connsiteY9" fmla="*/ 6005491 h 6005491"/>
              <a:gd name="connsiteX10" fmla="*/ 566458 w 6896713"/>
              <a:gd name="connsiteY10" fmla="*/ 5941603 h 6005491"/>
              <a:gd name="connsiteX11" fmla="*/ 0 w 6896713"/>
              <a:gd name="connsiteY11" fmla="*/ 3912717 h 6005491"/>
              <a:gd name="connsiteX12" fmla="*/ 3912717 w 6896713"/>
              <a:gd name="connsiteY12" fmla="*/ 0 h 6005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96713" h="6005491">
                <a:moveTo>
                  <a:pt x="3912717" y="0"/>
                </a:moveTo>
                <a:cubicBezTo>
                  <a:pt x="4993184" y="0"/>
                  <a:pt x="5971363" y="437946"/>
                  <a:pt x="6679426" y="1146008"/>
                </a:cubicBezTo>
                <a:lnTo>
                  <a:pt x="6896713" y="1385085"/>
                </a:lnTo>
                <a:lnTo>
                  <a:pt x="6896713" y="1431256"/>
                </a:lnTo>
                <a:lnTo>
                  <a:pt x="6657442" y="1167992"/>
                </a:lnTo>
                <a:cubicBezTo>
                  <a:pt x="5955006" y="465555"/>
                  <a:pt x="4984599" y="31089"/>
                  <a:pt x="3912717" y="31089"/>
                </a:cubicBezTo>
                <a:cubicBezTo>
                  <a:pt x="1768953" y="31089"/>
                  <a:pt x="31089" y="1768953"/>
                  <a:pt x="31089" y="3912717"/>
                </a:cubicBezTo>
                <a:cubicBezTo>
                  <a:pt x="31089" y="4649636"/>
                  <a:pt x="236442" y="5338592"/>
                  <a:pt x="593046" y="5925483"/>
                </a:cubicBezTo>
                <a:lnTo>
                  <a:pt x="633874" y="5989169"/>
                </a:lnTo>
                <a:lnTo>
                  <a:pt x="607415" y="6005491"/>
                </a:lnTo>
                <a:lnTo>
                  <a:pt x="566458" y="5941603"/>
                </a:lnTo>
                <a:cubicBezTo>
                  <a:pt x="206998" y="5350013"/>
                  <a:pt x="0" y="4655538"/>
                  <a:pt x="0" y="3912717"/>
                </a:cubicBezTo>
                <a:cubicBezTo>
                  <a:pt x="0" y="1751783"/>
                  <a:pt x="1751783" y="0"/>
                  <a:pt x="3912717" y="0"/>
                </a:cubicBezTo>
                <a:close/>
              </a:path>
            </a:pathLst>
          </a:custGeom>
          <a:solidFill>
            <a:srgbClr val="FFFFFF">
              <a:alpha val="4196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5" name="Group 104">
            <a:extLst>
              <a:ext uri="{FF2B5EF4-FFF2-40B4-BE49-F238E27FC236}">
                <a16:creationId xmlns:a16="http://schemas.microsoft.com/office/drawing/2014/main" id="{40320278-0158-4CDD-82F9-E6C9C16EC88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16018" y="331504"/>
            <a:ext cx="6675982" cy="5235326"/>
            <a:chOff x="5516018" y="331504"/>
            <a:chExt cx="6675982" cy="5235326"/>
          </a:xfrm>
        </p:grpSpPr>
        <p:cxnSp>
          <p:nvCxnSpPr>
            <p:cNvPr id="106" name="Straight Connector 105">
              <a:extLst>
                <a:ext uri="{FF2B5EF4-FFF2-40B4-BE49-F238E27FC236}">
                  <a16:creationId xmlns:a16="http://schemas.microsoft.com/office/drawing/2014/main" id="{70FC866F-FA97-4741-90FE-D14B529BE4A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9266830" y="3315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1B25086E-C9C4-4572-8185-D4C637B8B7F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 flipH="1">
              <a:off x="9408861" y="3383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14A28108-D070-4ED2-9F01-C77A7FAEA89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 flipH="1">
              <a:off x="9551700" y="34763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8229FC51-C46D-4556-B2F9-57A50082092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0000" flipH="1">
              <a:off x="9688748" y="36808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947428BA-F1A7-4B93-8B20-58E53AF12ED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9824866" y="38922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10595E3-155E-4E3A-9F6B-BEBBEC7D33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0000" flipH="1">
              <a:off x="9966867" y="41754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EEDF33B6-4CBE-425D-8845-2934A5043D6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80000" flipH="1">
              <a:off x="10104425" y="4458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C476E3BF-ACF2-47DF-AD96-5AF9AE13539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00000" flipH="1">
              <a:off x="10240513" y="47948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F4C1EB7C-AEC4-4C63-9EAD-123E517C1DF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10373882" y="52435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51BB44AE-CD04-4659-83FC-661938FE4F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00000" flipH="1">
              <a:off x="10505632" y="570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E834BBA9-7C33-4049-A6DE-1011266BCE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20000" flipH="1">
              <a:off x="10637382" y="62134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ECAACA8C-ED50-4E79-B496-15F58AAEAD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440000" flipH="1">
              <a:off x="10760965" y="69043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2B1CC62D-FCD1-4F55-8D11-898F26C6921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10888991" y="755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0F0A7D3-2C41-498D-B279-11622D0F0B5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740000" flipH="1">
              <a:off x="11010193" y="81974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57E531A0-CA91-4F74-835A-49439C117AC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60000" flipH="1">
              <a:off x="11129014" y="89566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4AFF3529-B0DE-49FE-8E8E-F001FB74DAF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80000" flipH="1">
              <a:off x="11249872" y="9680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31AEB7E-A8FB-4ECC-943D-72CC7A4EBA8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11366875" y="10480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BA09789E-9567-43CB-A3B9-412F43A747D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280000" flipH="1">
              <a:off x="11474058" y="11315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8000D67-283E-4D60-9435-26A152B8E8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00000" flipH="1">
              <a:off x="11583303" y="122179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0979552-1F86-43FE-83DE-01E2092CEC1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20000" flipH="1">
              <a:off x="11685344" y="132177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6D63AF8E-1A35-47D2-8564-8E42C7ECC65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11787704" y="14176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D174A34F-0289-45DC-AB2A-BAC72EC2E3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20000" flipH="1">
              <a:off x="11880859" y="15179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0BE8FEED-FE14-41EC-9BC4-29DF59A5C7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940000" flipH="1">
              <a:off x="11969252" y="162743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67FD938A-70FA-411F-B7B0-803DB56B0A4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60000" flipH="1">
              <a:off x="12062016" y="173601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15F374E3-656E-4D10-8AD8-A1A63C7BE69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074680" y="1910249"/>
              <a:ext cx="117320" cy="82912"/>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A18459A4-AFFB-4AF2-BAF3-25DA5C2E75D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12149943" y="2083594"/>
              <a:ext cx="39676" cy="21436"/>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395B474A-0A10-4626-ADF2-FA087841569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 flipH="1">
              <a:off x="9127990" y="33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4FC83867-C4E9-426C-8F11-077C2627AD9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 flipH="1">
              <a:off x="8987576" y="33663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051BDBB6-4988-4D13-9B29-D7996A712FE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 flipH="1">
              <a:off x="8844859" y="35117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3CE36178-ABCE-45E0-BA2F-0829040C0C6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 flipH="1">
              <a:off x="8706904" y="3657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5202309C-9C67-4D38-81E7-7BBF107247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20000" flipH="1">
              <a:off x="8568008" y="38789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96615CC5-CE49-477B-B555-55E7BB95107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840000" flipH="1">
              <a:off x="8429112" y="4100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80591988-30D4-4AE5-BD91-5674B154CFA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960000" flipH="1">
              <a:off x="8294968" y="4462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0944296C-2E05-42EE-AEC8-FB825BB5B53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080000" flipH="1">
              <a:off x="8160824" y="48237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88DC334B-5563-41F5-A48F-5BA11E6140C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260000" flipH="1">
              <a:off x="8027689" y="53184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233E0FB4-1D32-480C-AB75-748E0F5F4E6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380000" flipH="1">
              <a:off x="7894554" y="58132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66EDEEF8-E373-4ECE-8B96-E591AB382D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500000" flipH="1">
              <a:off x="7761419" y="63079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A65D54CF-0E45-46F9-A2E4-A8D4E3CEDAF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620000" flipH="1">
              <a:off x="7636645" y="68980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DD5C25C9-C74E-44BF-9FD7-E9C46D6891E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800000" flipH="1">
              <a:off x="7511871" y="75119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337F30F7-2B0C-4634-8882-AFD8ED4E0EA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1920000" flipH="1">
              <a:off x="7387899" y="81977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40EAB58D-960D-460D-ABCD-0D7675F3836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040000" flipH="1">
              <a:off x="7268530" y="89316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7" name="Straight Connector 146">
              <a:extLst>
                <a:ext uri="{FF2B5EF4-FFF2-40B4-BE49-F238E27FC236}">
                  <a16:creationId xmlns:a16="http://schemas.microsoft.com/office/drawing/2014/main" id="{8A650944-D02A-481E-B105-EB2E2C8B27F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160000" flipH="1">
              <a:off x="7152030" y="97658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6A21A623-2984-49ED-853D-D1385DF62F0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340000" flipH="1">
              <a:off x="7041695" y="106002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E1FFCB23-9569-46EC-AF2D-213D736B2DD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460000" flipH="1">
              <a:off x="6931360" y="114346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F5A42A80-DFF9-46E8-A86D-1E3DA7D1EB6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580000" flipH="1">
              <a:off x="6819070" y="123586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E025EC56-8439-4A40-9520-F861451D23A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700000" flipH="1">
              <a:off x="6721359" y="133274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09BB5A1E-8CDA-4553-9A6C-00A0B0139B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2880000" flipH="1">
              <a:off x="6617467" y="1429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3" name="Straight Connector 152">
              <a:extLst>
                <a:ext uri="{FF2B5EF4-FFF2-40B4-BE49-F238E27FC236}">
                  <a16:creationId xmlns:a16="http://schemas.microsoft.com/office/drawing/2014/main" id="{E325C98C-D4D6-4DF0-A3AC-C8AC6017008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000000" flipH="1">
              <a:off x="6520032" y="15272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16BB18AE-5013-438F-A6A5-D626ECB2E4E6}"/>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120000" flipH="1">
              <a:off x="6429579" y="16416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5" name="Straight Connector 154">
              <a:extLst>
                <a:ext uri="{FF2B5EF4-FFF2-40B4-BE49-F238E27FC236}">
                  <a16:creationId xmlns:a16="http://schemas.microsoft.com/office/drawing/2014/main" id="{A545B813-4B6A-4C0E-880D-2622888F0879}"/>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240000" flipH="1">
              <a:off x="6340532" y="17504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29B1CC31-7DD3-4625-875F-FDEACFAC54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420000" flipH="1">
              <a:off x="6261757" y="18601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75E471F0-8EDF-4264-B591-ADFBE35832E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540000" flipH="1">
              <a:off x="6184144" y="197961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56A6B40F-3F7B-4681-9F4B-EC347504A1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660000" flipH="1">
              <a:off x="6106531" y="20990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59" name="Straight Connector 158">
              <a:extLst>
                <a:ext uri="{FF2B5EF4-FFF2-40B4-BE49-F238E27FC236}">
                  <a16:creationId xmlns:a16="http://schemas.microsoft.com/office/drawing/2014/main" id="{2DCD6D07-2195-4D0E-BE1C-B9B09E2516B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780000" flipH="1">
              <a:off x="6043206" y="222255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EF5FE575-B3FC-4746-B428-B255AE1B8FC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3960000" flipH="1">
              <a:off x="5978913" y="234430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1" name="Straight Connector 160">
              <a:extLst>
                <a:ext uri="{FF2B5EF4-FFF2-40B4-BE49-F238E27FC236}">
                  <a16:creationId xmlns:a16="http://schemas.microsoft.com/office/drawing/2014/main" id="{3309A07C-6404-449E-8C69-0BF0EE13A3C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080000" flipH="1">
              <a:off x="5912438" y="24706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7B0B4E2D-59C9-4889-BCF6-2D2C3B0A33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200000" flipH="1">
              <a:off x="5858875" y="2600922"/>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a:extLst>
                <a:ext uri="{FF2B5EF4-FFF2-40B4-BE49-F238E27FC236}">
                  <a16:creationId xmlns:a16="http://schemas.microsoft.com/office/drawing/2014/main" id="{7695C886-3A17-41CC-9487-71F3DFA1DB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320000" flipH="1">
              <a:off x="5808182" y="273404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8B6B7D07-F7CE-495E-9037-13FBAB8E158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500000" flipH="1">
              <a:off x="5773263" y="286686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9A8D746F-3844-44B5-A7F1-91EBF9BC2D8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620000" flipH="1">
              <a:off x="5735963" y="300206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99254905-68C9-49BA-B93E-17694071571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740000" flipH="1">
              <a:off x="5700105" y="313891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a:extLst>
                <a:ext uri="{FF2B5EF4-FFF2-40B4-BE49-F238E27FC236}">
                  <a16:creationId xmlns:a16="http://schemas.microsoft.com/office/drawing/2014/main" id="{3DBF8ABA-9A47-4B38-8FC6-DFBA14A7AE2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4860000" flipH="1">
              <a:off x="5665939" y="3275489"/>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03CBBCD4-3224-4716-8925-9159ADD4456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040000" flipH="1">
              <a:off x="5644476" y="341425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a:extLst>
                <a:ext uri="{FF2B5EF4-FFF2-40B4-BE49-F238E27FC236}">
                  <a16:creationId xmlns:a16="http://schemas.microsoft.com/office/drawing/2014/main" id="{F439A8F4-C607-4669-B26F-AE3FE4C7484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160000" flipH="1">
              <a:off x="5626530" y="355462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a:extLst>
                <a:ext uri="{FF2B5EF4-FFF2-40B4-BE49-F238E27FC236}">
                  <a16:creationId xmlns:a16="http://schemas.microsoft.com/office/drawing/2014/main" id="{856938F8-2002-4A36-9E1F-E165335E15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280000" flipH="1">
              <a:off x="5616429" y="3691831"/>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a:extLst>
                <a:ext uri="{FF2B5EF4-FFF2-40B4-BE49-F238E27FC236}">
                  <a16:creationId xmlns:a16="http://schemas.microsoft.com/office/drawing/2014/main" id="{71AE32E8-AE15-41B0-B763-CA4554CC7F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400000" flipH="1">
              <a:off x="5611319" y="38353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99E98243-A43F-47E9-9F59-E13863ACF40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580000" flipH="1">
              <a:off x="5608540" y="3975726"/>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a:extLst>
                <a:ext uri="{FF2B5EF4-FFF2-40B4-BE49-F238E27FC236}">
                  <a16:creationId xmlns:a16="http://schemas.microsoft.com/office/drawing/2014/main" id="{E70FE3D8-37EB-4162-BCD8-1913B460F48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700000" flipH="1">
              <a:off x="5605761" y="411607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2A73D22B-3B10-4D16-B4FC-0832C00F33C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820000" flipH="1">
              <a:off x="5624195" y="425421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a:extLst>
                <a:ext uri="{FF2B5EF4-FFF2-40B4-BE49-F238E27FC236}">
                  <a16:creationId xmlns:a16="http://schemas.microsoft.com/office/drawing/2014/main" id="{66F3EEA4-BEA4-4348-A4D5-C2C6CDFB2A3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5940000" flipH="1">
              <a:off x="5642629" y="43923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DF6FC34A-9E90-4498-AD8A-07EA72A1942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120000" flipH="1">
              <a:off x="5654818" y="4536385"/>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F7B81E38-A62A-4E6D-8632-CACB43CB2AE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240000" flipH="1">
              <a:off x="5684446" y="467136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E1854F23-464E-4E0A-8D3E-365081E56DA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360000" flipH="1">
              <a:off x="5714074" y="4808730"/>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79" name="Straight Connector 178">
              <a:extLst>
                <a:ext uri="{FF2B5EF4-FFF2-40B4-BE49-F238E27FC236}">
                  <a16:creationId xmlns:a16="http://schemas.microsoft.com/office/drawing/2014/main" id="{6DB952F7-3345-4272-811A-1DCF8862FC5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480000" flipH="1">
              <a:off x="5748464" y="4948474"/>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0" name="Straight Connector 179">
              <a:extLst>
                <a:ext uri="{FF2B5EF4-FFF2-40B4-BE49-F238E27FC236}">
                  <a16:creationId xmlns:a16="http://schemas.microsoft.com/office/drawing/2014/main" id="{56602EFA-D584-4D80-B84F-4DA0DF9C84C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660000" flipH="1">
              <a:off x="5792091" y="5077607"/>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95E3894F-A6E5-4457-84A1-484E4F595BA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780000" flipH="1">
              <a:off x="5847441" y="521122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a:extLst>
                <a:ext uri="{FF2B5EF4-FFF2-40B4-BE49-F238E27FC236}">
                  <a16:creationId xmlns:a16="http://schemas.microsoft.com/office/drawing/2014/main" id="{2A6188C5-FE53-4B75-B4E6-C60E7DDC6D7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6900000" flipH="1">
              <a:off x="5900410" y="5342458"/>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D499A703-1DBD-4FBB-BA15-60BD5E1F4C6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rot="-7020000" flipH="1">
              <a:off x="5955760" y="5473693"/>
              <a:ext cx="3394" cy="182880"/>
            </a:xfrm>
            <a:prstGeom prst="line">
              <a:avLst/>
            </a:prstGeom>
            <a:ln>
              <a:solidFill>
                <a:srgbClr val="FFFFFF">
                  <a:alpha val="30196"/>
                </a:srgbClr>
              </a:solidFill>
            </a:ln>
          </p:spPr>
          <p:style>
            <a:lnRef idx="1">
              <a:schemeClr val="accent1"/>
            </a:lnRef>
            <a:fillRef idx="0">
              <a:schemeClr val="accent1"/>
            </a:fillRef>
            <a:effectRef idx="0">
              <a:schemeClr val="accent1"/>
            </a:effectRef>
            <a:fontRef idx="minor">
              <a:schemeClr val="tx1"/>
            </a:fontRef>
          </p:style>
        </p:cxnSp>
      </p:grpSp>
      <p:pic>
        <p:nvPicPr>
          <p:cNvPr id="5" name="Picture 4" descr="A blue circle with white text&#10;&#10;Description automatically generated">
            <a:extLst>
              <a:ext uri="{FF2B5EF4-FFF2-40B4-BE49-F238E27FC236}">
                <a16:creationId xmlns:a16="http://schemas.microsoft.com/office/drawing/2014/main" id="{44F9E8B4-EF2A-6372-E846-366EFF9EB72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15743" y="2806726"/>
            <a:ext cx="2465545" cy="2465545"/>
          </a:xfrm>
          <a:prstGeom prst="rect">
            <a:avLst/>
          </a:prstGeom>
        </p:spPr>
      </p:pic>
    </p:spTree>
    <p:extLst>
      <p:ext uri="{BB962C8B-B14F-4D97-AF65-F5344CB8AC3E}">
        <p14:creationId xmlns:p14="http://schemas.microsoft.com/office/powerpoint/2010/main" val="2049314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iterate>
                                    <p:tmPct val="10000"/>
                                  </p:iterate>
                                  <p:childTnLst>
                                    <p:set>
                                      <p:cBhvr>
                                        <p:cTn id="6" dur="1" fill="hold">
                                          <p:stCondLst>
                                            <p:cond delay="0"/>
                                          </p:stCondLst>
                                        </p:cTn>
                                        <p:tgtEl>
                                          <p:spTgt spid="9"/>
                                        </p:tgtEl>
                                        <p:attrNameLst>
                                          <p:attrName>style.visibility</p:attrName>
                                        </p:attrNameLst>
                                      </p:cBhvr>
                                      <p:to>
                                        <p:strVal val="visible"/>
                                      </p:to>
                                    </p:set>
                                    <p:animEffect transition="in" filter="fade">
                                      <p:cBhvr>
                                        <p:cTn id="7" dur="700"/>
                                        <p:tgtEl>
                                          <p:spTgt spid="9"/>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Extradural hemorrhage | Radiology Case | Radiopaedia.org">
            <a:extLst>
              <a:ext uri="{FF2B5EF4-FFF2-40B4-BE49-F238E27FC236}">
                <a16:creationId xmlns:a16="http://schemas.microsoft.com/office/drawing/2014/main" id="{FA7603C8-A164-15A4-1B69-5307F761CA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3745" b="8205"/>
          <a:stretch/>
        </p:blipFill>
        <p:spPr bwMode="auto">
          <a:xfrm>
            <a:off x="1640910" y="88297"/>
            <a:ext cx="8735601" cy="6550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445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eader-image">
            <a:extLst>
              <a:ext uri="{FF2B5EF4-FFF2-40B4-BE49-F238E27FC236}">
                <a16:creationId xmlns:a16="http://schemas.microsoft.com/office/drawing/2014/main" id="{3E500685-540F-FE60-61DA-8B6E46DE7EE6}"/>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14817" y="223190"/>
            <a:ext cx="9883036" cy="6463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6317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63" name="Rectangle 616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5143" y="0"/>
            <a:ext cx="9141714"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solidFill>
                <a:prstClr val="white"/>
              </a:solidFill>
              <a:latin typeface="Calibri"/>
            </a:endParaRPr>
          </a:p>
        </p:txBody>
      </p:sp>
      <p:pic>
        <p:nvPicPr>
          <p:cNvPr id="1026" name="Picture 2" descr="Nuclear Medicine Imaging of Joint Prosthesis Infections and Peripheral Bone  Infections | SpringerLink">
            <a:extLst>
              <a:ext uri="{FF2B5EF4-FFF2-40B4-BE49-F238E27FC236}">
                <a16:creationId xmlns:a16="http://schemas.microsoft.com/office/drawing/2014/main" id="{1A36BE06-E095-FF35-253A-ADC4FF12EA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1983"/>
          <a:stretch/>
        </p:blipFill>
        <p:spPr bwMode="auto">
          <a:xfrm>
            <a:off x="852066" y="1419366"/>
            <a:ext cx="4866558" cy="405338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35E1E718-D76E-E19C-4773-0E56D4C30106}"/>
              </a:ext>
            </a:extLst>
          </p:cNvPr>
          <p:cNvPicPr>
            <a:picLocks noChangeAspect="1"/>
          </p:cNvPicPr>
          <p:nvPr/>
        </p:nvPicPr>
        <p:blipFill rotWithShape="1">
          <a:blip r:embed="rId4"/>
          <a:srcRect l="67134"/>
          <a:stretch/>
        </p:blipFill>
        <p:spPr>
          <a:xfrm>
            <a:off x="6473378" y="1418771"/>
            <a:ext cx="4268285" cy="4149516"/>
          </a:xfrm>
          <a:prstGeom prst="rect">
            <a:avLst/>
          </a:prstGeom>
        </p:spPr>
      </p:pic>
    </p:spTree>
    <p:extLst>
      <p:ext uri="{BB962C8B-B14F-4D97-AF65-F5344CB8AC3E}">
        <p14:creationId xmlns:p14="http://schemas.microsoft.com/office/powerpoint/2010/main" val="220129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23" name="Rectangle 9222">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9218" name="Picture 2" descr="Confirming Multiple Gestations Using Ultrasound | Empowered Women's Health">
            <a:extLst>
              <a:ext uri="{FF2B5EF4-FFF2-40B4-BE49-F238E27FC236}">
                <a16:creationId xmlns:a16="http://schemas.microsoft.com/office/drawing/2014/main" id="{63DD5907-58E0-9DF5-1854-F6CD75E304E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678" b="12833"/>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4245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63" name="Rectangle 6162">
            <a:extLst>
              <a:ext uri="{FF2B5EF4-FFF2-40B4-BE49-F238E27FC236}">
                <a16:creationId xmlns:a16="http://schemas.microsoft.com/office/drawing/2014/main" id="{7BDAC5B6-20CE-447F-8BA1-F2274AC7A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6165" name="Freeform: Shape 6164">
            <a:extLst>
              <a:ext uri="{FF2B5EF4-FFF2-40B4-BE49-F238E27FC236}">
                <a16:creationId xmlns:a16="http://schemas.microsoft.com/office/drawing/2014/main" id="{D1D22B31-BF8F-446B-9009-8A251FB177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custGeom>
            <a:avLst/>
            <a:gdLst>
              <a:gd name="connsiteX0" fmla="*/ 3094406 w 12192000"/>
              <a:gd name="connsiteY0" fmla="*/ 283966 h 6858000"/>
              <a:gd name="connsiteX1" fmla="*/ 3038833 w 12192000"/>
              <a:gd name="connsiteY1" fmla="*/ 309661 h 6858000"/>
              <a:gd name="connsiteX2" fmla="*/ 3348384 w 12192000"/>
              <a:gd name="connsiteY2" fmla="*/ 406000 h 6858000"/>
              <a:gd name="connsiteX3" fmla="*/ 2864309 w 12192000"/>
              <a:gd name="connsiteY3" fmla="*/ 355295 h 6858000"/>
              <a:gd name="connsiteX4" fmla="*/ 2856039 w 12192000"/>
              <a:gd name="connsiteY4" fmla="*/ 388058 h 6858000"/>
              <a:gd name="connsiteX5" fmla="*/ 3405794 w 12192000"/>
              <a:gd name="connsiteY5" fmla="*/ 512089 h 6858000"/>
              <a:gd name="connsiteX6" fmla="*/ 3356651 w 12192000"/>
              <a:gd name="connsiteY6" fmla="*/ 531204 h 6858000"/>
              <a:gd name="connsiteX7" fmla="*/ 3064552 w 12192000"/>
              <a:gd name="connsiteY7" fmla="*/ 483228 h 6858000"/>
              <a:gd name="connsiteX8" fmla="*/ 3005765 w 12192000"/>
              <a:gd name="connsiteY8" fmla="*/ 495708 h 6858000"/>
              <a:gd name="connsiteX9" fmla="*/ 3034700 w 12192000"/>
              <a:gd name="connsiteY9" fmla="*/ 553823 h 6858000"/>
              <a:gd name="connsiteX10" fmla="*/ 3161459 w 12192000"/>
              <a:gd name="connsiteY10" fmla="*/ 576445 h 6858000"/>
              <a:gd name="connsiteX11" fmla="*/ 3358949 w 12192000"/>
              <a:gd name="connsiteY11" fmla="*/ 712961 h 6858000"/>
              <a:gd name="connsiteX12" fmla="*/ 3059960 w 12192000"/>
              <a:gd name="connsiteY12" fmla="*/ 696576 h 6858000"/>
              <a:gd name="connsiteX13" fmla="*/ 3007143 w 12192000"/>
              <a:gd name="connsiteY13" fmla="*/ 729732 h 6858000"/>
              <a:gd name="connsiteX14" fmla="*/ 2986935 w 12192000"/>
              <a:gd name="connsiteY14" fmla="*/ 772635 h 6858000"/>
              <a:gd name="connsiteX15" fmla="*/ 2871197 w 12192000"/>
              <a:gd name="connsiteY15" fmla="*/ 808127 h 6858000"/>
              <a:gd name="connsiteX16" fmla="*/ 3053071 w 12192000"/>
              <a:gd name="connsiteY16" fmla="*/ 847913 h 6858000"/>
              <a:gd name="connsiteX17" fmla="*/ 2858796 w 12192000"/>
              <a:gd name="connsiteY17" fmla="*/ 847913 h 6858000"/>
              <a:gd name="connsiteX18" fmla="*/ 2635588 w 12192000"/>
              <a:gd name="connsiteY18" fmla="*/ 820611 h 6858000"/>
              <a:gd name="connsiteX19" fmla="*/ 2397683 w 12192000"/>
              <a:gd name="connsiteY19" fmla="*/ 829190 h 6858000"/>
              <a:gd name="connsiteX20" fmla="*/ 1921874 w 12192000"/>
              <a:gd name="connsiteY20" fmla="*/ 778877 h 6858000"/>
              <a:gd name="connsiteX21" fmla="*/ 1695450 w 12192000"/>
              <a:gd name="connsiteY21" fmla="*/ 782386 h 6858000"/>
              <a:gd name="connsiteX22" fmla="*/ 2954324 w 12192000"/>
              <a:gd name="connsiteY22" fmla="*/ 1120940 h 6858000"/>
              <a:gd name="connsiteX23" fmla="*/ 2890028 w 12192000"/>
              <a:gd name="connsiteY23" fmla="*/ 1195435 h 6858000"/>
              <a:gd name="connsiteX24" fmla="*/ 3153652 w 12192000"/>
              <a:gd name="connsiteY24" fmla="*/ 1276563 h 6858000"/>
              <a:gd name="connsiteX25" fmla="*/ 3218410 w 12192000"/>
              <a:gd name="connsiteY25" fmla="*/ 1356911 h 6858000"/>
              <a:gd name="connsiteX26" fmla="*/ 3137118 w 12192000"/>
              <a:gd name="connsiteY26" fmla="*/ 1349891 h 6858000"/>
              <a:gd name="connsiteX27" fmla="*/ 3067309 w 12192000"/>
              <a:gd name="connsiteY27" fmla="*/ 1365102 h 6858000"/>
              <a:gd name="connsiteX28" fmla="*/ 3096243 w 12192000"/>
              <a:gd name="connsiteY28" fmla="*/ 1467292 h 6858000"/>
              <a:gd name="connsiteX29" fmla="*/ 3468716 w 12192000"/>
              <a:gd name="connsiteY29" fmla="*/ 1599125 h 6858000"/>
              <a:gd name="connsiteX30" fmla="*/ 3502241 w 12192000"/>
              <a:gd name="connsiteY30" fmla="*/ 1642029 h 6858000"/>
              <a:gd name="connsiteX31" fmla="*/ 3457692 w 12192000"/>
              <a:gd name="connsiteY31" fmla="*/ 1672453 h 6858000"/>
              <a:gd name="connsiteX32" fmla="*/ 3337362 w 12192000"/>
              <a:gd name="connsiteY32" fmla="*/ 1688053 h 6858000"/>
              <a:gd name="connsiteX33" fmla="*/ 3505915 w 12192000"/>
              <a:gd name="connsiteY33" fmla="*/ 1834318 h 6858000"/>
              <a:gd name="connsiteX34" fmla="*/ 3567458 w 12192000"/>
              <a:gd name="connsiteY34" fmla="*/ 1874880 h 6858000"/>
              <a:gd name="connsiteX35" fmla="*/ 3672634 w 12192000"/>
              <a:gd name="connsiteY35" fmla="*/ 1937678 h 6858000"/>
              <a:gd name="connsiteX36" fmla="*/ 3674470 w 12192000"/>
              <a:gd name="connsiteY36" fmla="*/ 1956789 h 6858000"/>
              <a:gd name="connsiteX37" fmla="*/ 3531176 w 12192000"/>
              <a:gd name="connsiteY37" fmla="*/ 2024266 h 6858000"/>
              <a:gd name="connsiteX38" fmla="*/ 3272604 w 12192000"/>
              <a:gd name="connsiteY38" fmla="*/ 2005933 h 6858000"/>
              <a:gd name="connsiteX39" fmla="*/ 3654720 w 12192000"/>
              <a:gd name="connsiteY39" fmla="*/ 2106564 h 6858000"/>
              <a:gd name="connsiteX40" fmla="*/ 2417892 w 12192000"/>
              <a:gd name="connsiteY40" fmla="*/ 1866690 h 6858000"/>
              <a:gd name="connsiteX41" fmla="*/ 2496888 w 12192000"/>
              <a:gd name="connsiteY41" fmla="*/ 1929487 h 6858000"/>
              <a:gd name="connsiteX42" fmla="*/ 2929526 w 12192000"/>
              <a:gd name="connsiteY42" fmla="*/ 2094862 h 6858000"/>
              <a:gd name="connsiteX43" fmla="*/ 3052152 w 12192000"/>
              <a:gd name="connsiteY43" fmla="*/ 2198613 h 6858000"/>
              <a:gd name="connsiteX44" fmla="*/ 3180748 w 12192000"/>
              <a:gd name="connsiteY44" fmla="*/ 2255948 h 6858000"/>
              <a:gd name="connsiteX45" fmla="*/ 3361244 w 12192000"/>
              <a:gd name="connsiteY45" fmla="*/ 2254777 h 6858000"/>
              <a:gd name="connsiteX46" fmla="*/ 3489382 w 12192000"/>
              <a:gd name="connsiteY46" fmla="*/ 2342926 h 6858000"/>
              <a:gd name="connsiteX47" fmla="*/ 3355733 w 12192000"/>
              <a:gd name="connsiteY47" fmla="*/ 2361649 h 6858000"/>
              <a:gd name="connsiteX48" fmla="*/ 3199121 w 12192000"/>
              <a:gd name="connsiteY48" fmla="*/ 2347216 h 6858000"/>
              <a:gd name="connsiteX49" fmla="*/ 2861091 w 12192000"/>
              <a:gd name="connsiteY49" fmla="*/ 2351896 h 6858000"/>
              <a:gd name="connsiteX50" fmla="*/ 2667278 w 12192000"/>
              <a:gd name="connsiteY50" fmla="*/ 2369058 h 6858000"/>
              <a:gd name="connsiteX51" fmla="*/ 2221781 w 12192000"/>
              <a:gd name="connsiteY51" fmla="*/ 2339805 h 6858000"/>
              <a:gd name="connsiteX52" fmla="*/ 2247961 w 12192000"/>
              <a:gd name="connsiteY52" fmla="*/ 2414693 h 6858000"/>
              <a:gd name="connsiteX53" fmla="*/ 2231425 w 12192000"/>
              <a:gd name="connsiteY53" fmla="*/ 2479828 h 6858000"/>
              <a:gd name="connsiteX54" fmla="*/ 2224996 w 12192000"/>
              <a:gd name="connsiteY54" fmla="*/ 2621414 h 6858000"/>
              <a:gd name="connsiteX55" fmla="*/ 2229131 w 12192000"/>
              <a:gd name="connsiteY55" fmla="*/ 2644426 h 6858000"/>
              <a:gd name="connsiteX56" fmla="*/ 2129466 w 12192000"/>
              <a:gd name="connsiteY56" fmla="*/ 2659247 h 6858000"/>
              <a:gd name="connsiteX57" fmla="*/ 2723312 w 12192000"/>
              <a:gd name="connsiteY57" fmla="*/ 2953726 h 6858000"/>
              <a:gd name="connsiteX58" fmla="*/ 2326496 w 12192000"/>
              <a:gd name="connsiteY58" fmla="*/ 2878838 h 6858000"/>
              <a:gd name="connsiteX59" fmla="*/ 2272759 w 12192000"/>
              <a:gd name="connsiteY59" fmla="*/ 3002480 h 6858000"/>
              <a:gd name="connsiteX60" fmla="*/ 2459226 w 12192000"/>
              <a:gd name="connsiteY60" fmla="*/ 3112471 h 6858000"/>
              <a:gd name="connsiteX61" fmla="*/ 2528117 w 12192000"/>
              <a:gd name="connsiteY61" fmla="*/ 3330111 h 6858000"/>
              <a:gd name="connsiteX62" fmla="*/ 2494590 w 12192000"/>
              <a:gd name="connsiteY62" fmla="*/ 3529029 h 6858000"/>
              <a:gd name="connsiteX63" fmla="*/ 2414677 w 12192000"/>
              <a:gd name="connsiteY63" fmla="*/ 3592215 h 6858000"/>
              <a:gd name="connsiteX64" fmla="*/ 2298940 w 12192000"/>
              <a:gd name="connsiteY64" fmla="*/ 3705716 h 6858000"/>
              <a:gd name="connsiteX65" fmla="*/ 2227294 w 12192000"/>
              <a:gd name="connsiteY65" fmla="*/ 3775921 h 6858000"/>
              <a:gd name="connsiteX66" fmla="*/ 1978366 w 12192000"/>
              <a:gd name="connsiteY66" fmla="*/ 3748620 h 6858000"/>
              <a:gd name="connsiteX67" fmla="*/ 2310421 w 12192000"/>
              <a:gd name="connsiteY67" fmla="*/ 3926868 h 6858000"/>
              <a:gd name="connsiteX68" fmla="*/ 2041285 w 12192000"/>
              <a:gd name="connsiteY68" fmla="*/ 3904635 h 6858000"/>
              <a:gd name="connsiteX69" fmla="*/ 1953565 w 12192000"/>
              <a:gd name="connsiteY69" fmla="*/ 3917116 h 6858000"/>
              <a:gd name="connsiteX70" fmla="*/ 2003623 w 12192000"/>
              <a:gd name="connsiteY70" fmla="*/ 3974842 h 6858000"/>
              <a:gd name="connsiteX71" fmla="*/ 2201114 w 12192000"/>
              <a:gd name="connsiteY71" fmla="*/ 4072742 h 6858000"/>
              <a:gd name="connsiteX72" fmla="*/ 2608032 w 12192000"/>
              <a:gd name="connsiteY72" fmla="*/ 4337967 h 6858000"/>
              <a:gd name="connsiteX73" fmla="*/ 2213973 w 12192000"/>
              <a:gd name="connsiteY73" fmla="*/ 4216277 h 6858000"/>
              <a:gd name="connsiteX74" fmla="*/ 2629158 w 12192000"/>
              <a:gd name="connsiteY74" fmla="*/ 4488911 h 6858000"/>
              <a:gd name="connsiteX75" fmla="*/ 2721471 w 12192000"/>
              <a:gd name="connsiteY75" fmla="*/ 4579399 h 6858000"/>
              <a:gd name="connsiteX76" fmla="*/ 2907939 w 12192000"/>
              <a:gd name="connsiteY76" fmla="*/ 4804062 h 6858000"/>
              <a:gd name="connsiteX77" fmla="*/ 2898753 w 12192000"/>
              <a:gd name="connsiteY77" fmla="*/ 4829414 h 6858000"/>
              <a:gd name="connsiteX78" fmla="*/ 2683352 w 12192000"/>
              <a:gd name="connsiteY78" fmla="*/ 4793141 h 6858000"/>
              <a:gd name="connsiteX79" fmla="*/ 2962594 w 12192000"/>
              <a:gd name="connsiteY79" fmla="*/ 4981920 h 6858000"/>
              <a:gd name="connsiteX80" fmla="*/ 3251019 w 12192000"/>
              <a:gd name="connsiteY80" fmla="*/ 5127012 h 6858000"/>
              <a:gd name="connsiteX81" fmla="*/ 3046180 w 12192000"/>
              <a:gd name="connsiteY81" fmla="*/ 5104781 h 6858000"/>
              <a:gd name="connsiteX82" fmla="*/ 2764646 w 12192000"/>
              <a:gd name="connsiteY82" fmla="*/ 5021703 h 6858000"/>
              <a:gd name="connsiteX83" fmla="*/ 2666820 w 12192000"/>
              <a:gd name="connsiteY83" fmla="*/ 5052905 h 6858000"/>
              <a:gd name="connsiteX84" fmla="*/ 2933657 w 12192000"/>
              <a:gd name="connsiteY84" fmla="*/ 5190198 h 6858000"/>
              <a:gd name="connsiteX85" fmla="*/ 3086598 w 12192000"/>
              <a:gd name="connsiteY85" fmla="*/ 5253776 h 6858000"/>
              <a:gd name="connsiteX86" fmla="*/ 3147680 w 12192000"/>
              <a:gd name="connsiteY86" fmla="*/ 5302531 h 6858000"/>
              <a:gd name="connsiteX87" fmla="*/ 3322204 w 12192000"/>
              <a:gd name="connsiteY87" fmla="*/ 5476487 h 6858000"/>
              <a:gd name="connsiteX88" fmla="*/ 3834758 w 12192000"/>
              <a:gd name="connsiteY88" fmla="*/ 5666434 h 6858000"/>
              <a:gd name="connsiteX89" fmla="*/ 4314240 w 12192000"/>
              <a:gd name="connsiteY89" fmla="*/ 5902409 h 6858000"/>
              <a:gd name="connsiteX90" fmla="*/ 4688552 w 12192000"/>
              <a:gd name="connsiteY90" fmla="*/ 6049453 h 6858000"/>
              <a:gd name="connsiteX91" fmla="*/ 5634660 w 12192000"/>
              <a:gd name="connsiteY91" fmla="*/ 6238620 h 6858000"/>
              <a:gd name="connsiteX92" fmla="*/ 9222980 w 12192000"/>
              <a:gd name="connsiteY92" fmla="*/ 4955397 h 6858000"/>
              <a:gd name="connsiteX93" fmla="*/ 9268448 w 12192000"/>
              <a:gd name="connsiteY93" fmla="*/ 4917173 h 6858000"/>
              <a:gd name="connsiteX94" fmla="*/ 9442512 w 12192000"/>
              <a:gd name="connsiteY94" fmla="*/ 4773251 h 6858000"/>
              <a:gd name="connsiteX95" fmla="*/ 9590400 w 12192000"/>
              <a:gd name="connsiteY95" fmla="*/ 4643756 h 6858000"/>
              <a:gd name="connsiteX96" fmla="*/ 9513242 w 12192000"/>
              <a:gd name="connsiteY96" fmla="*/ 4600073 h 6858000"/>
              <a:gd name="connsiteX97" fmla="*/ 9617498 w 12192000"/>
              <a:gd name="connsiteY97" fmla="*/ 4476430 h 6858000"/>
              <a:gd name="connsiteX98" fmla="*/ 9949094 w 12192000"/>
              <a:gd name="connsiteY98" fmla="*/ 4095364 h 6858000"/>
              <a:gd name="connsiteX99" fmla="*/ 10094686 w 12192000"/>
              <a:gd name="connsiteY99" fmla="*/ 4011507 h 6858000"/>
              <a:gd name="connsiteX100" fmla="*/ 10271967 w 12192000"/>
              <a:gd name="connsiteY100" fmla="*/ 3800497 h 6858000"/>
              <a:gd name="connsiteX101" fmla="*/ 10297226 w 12192000"/>
              <a:gd name="connsiteY101" fmla="*/ 3751742 h 6858000"/>
              <a:gd name="connsiteX102" fmla="*/ 10260943 w 12192000"/>
              <a:gd name="connsiteY102" fmla="*/ 3689723 h 6858000"/>
              <a:gd name="connsiteX103" fmla="*/ 10233847 w 12192000"/>
              <a:gd name="connsiteY103" fmla="*/ 3627319 h 6858000"/>
              <a:gd name="connsiteX104" fmla="*/ 10269209 w 12192000"/>
              <a:gd name="connsiteY104" fmla="*/ 3608986 h 6858000"/>
              <a:gd name="connsiteX105" fmla="*/ 10496550 w 12192000"/>
              <a:gd name="connsiteY105" fmla="*/ 3577393 h 6858000"/>
              <a:gd name="connsiteX106" fmla="*/ 10364738 w 12192000"/>
              <a:gd name="connsiteY106" fmla="*/ 3458823 h 6858000"/>
              <a:gd name="connsiteX107" fmla="*/ 10132346 w 12192000"/>
              <a:gd name="connsiteY107" fmla="*/ 3282137 h 6858000"/>
              <a:gd name="connsiteX108" fmla="*/ 10026712 w 12192000"/>
              <a:gd name="connsiteY108" fmla="*/ 3156543 h 6858000"/>
              <a:gd name="connsiteX109" fmla="*/ 10014312 w 12192000"/>
              <a:gd name="connsiteY109" fmla="*/ 3044213 h 6858000"/>
              <a:gd name="connsiteX110" fmla="*/ 9806718 w 12192000"/>
              <a:gd name="connsiteY110" fmla="*/ 2977907 h 6858000"/>
              <a:gd name="connsiteX111" fmla="*/ 10001912 w 12192000"/>
              <a:gd name="connsiteY111" fmla="*/ 2740374 h 6858000"/>
              <a:gd name="connsiteX112" fmla="*/ 10021662 w 12192000"/>
              <a:gd name="connsiteY112" fmla="*/ 2691231 h 6858000"/>
              <a:gd name="connsiteX113" fmla="*/ 9904546 w 12192000"/>
              <a:gd name="connsiteY113" fmla="*/ 2515322 h 6858000"/>
              <a:gd name="connsiteX114" fmla="*/ 9885256 w 12192000"/>
              <a:gd name="connsiteY114" fmla="*/ 2487240 h 6858000"/>
              <a:gd name="connsiteX115" fmla="*/ 9842085 w 12192000"/>
              <a:gd name="connsiteY115" fmla="*/ 2431074 h 6858000"/>
              <a:gd name="connsiteX116" fmla="*/ 9718078 w 12192000"/>
              <a:gd name="connsiteY116" fmla="*/ 2417424 h 6858000"/>
              <a:gd name="connsiteX117" fmla="*/ 9782378 w 12192000"/>
              <a:gd name="connsiteY117" fmla="*/ 2377641 h 6858000"/>
              <a:gd name="connsiteX118" fmla="*/ 9907302 w 12192000"/>
              <a:gd name="connsiteY118" fmla="*/ 2243078 h 6858000"/>
              <a:gd name="connsiteX119" fmla="*/ 9824171 w 12192000"/>
              <a:gd name="connsiteY119" fmla="*/ 2114365 h 6858000"/>
              <a:gd name="connsiteX120" fmla="*/ 9818662 w 12192000"/>
              <a:gd name="connsiteY120" fmla="*/ 2043377 h 6858000"/>
              <a:gd name="connsiteX121" fmla="*/ 9958740 w 12192000"/>
              <a:gd name="connsiteY121" fmla="*/ 1952499 h 6858000"/>
              <a:gd name="connsiteX122" fmla="*/ 10064374 w 12192000"/>
              <a:gd name="connsiteY122" fmla="*/ 1916615 h 6858000"/>
              <a:gd name="connsiteX123" fmla="*/ 10113055 w 12192000"/>
              <a:gd name="connsiteY123" fmla="*/ 1865131 h 6858000"/>
              <a:gd name="connsiteX124" fmla="*/ 10055646 w 12192000"/>
              <a:gd name="connsiteY124" fmla="*/ 1822227 h 6858000"/>
              <a:gd name="connsiteX125" fmla="*/ 9800748 w 12192000"/>
              <a:gd name="connsiteY125" fmla="*/ 1720036 h 6858000"/>
              <a:gd name="connsiteX126" fmla="*/ 9938071 w 12192000"/>
              <a:gd name="connsiteY126" fmla="*/ 1634617 h 6858000"/>
              <a:gd name="connsiteX127" fmla="*/ 9220224 w 12192000"/>
              <a:gd name="connsiteY127" fmla="*/ 1231709 h 6858000"/>
              <a:gd name="connsiteX128" fmla="*/ 9133419 w 12192000"/>
              <a:gd name="connsiteY128" fmla="*/ 1170083 h 6858000"/>
              <a:gd name="connsiteX129" fmla="*/ 8672768 w 12192000"/>
              <a:gd name="connsiteY129" fmla="*/ 1020699 h 6858000"/>
              <a:gd name="connsiteX130" fmla="*/ 8198797 w 12192000"/>
              <a:gd name="connsiteY130" fmla="*/ 915000 h 6858000"/>
              <a:gd name="connsiteX131" fmla="*/ 8528095 w 12192000"/>
              <a:gd name="connsiteY131" fmla="*/ 691898 h 6858000"/>
              <a:gd name="connsiteX132" fmla="*/ 8025190 w 12192000"/>
              <a:gd name="connsiteY132" fmla="*/ 640021 h 6858000"/>
              <a:gd name="connsiteX133" fmla="*/ 7976047 w 12192000"/>
              <a:gd name="connsiteY133" fmla="*/ 641584 h 6858000"/>
              <a:gd name="connsiteX134" fmla="*/ 6988604 w 12192000"/>
              <a:gd name="connsiteY134" fmla="*/ 607260 h 6858000"/>
              <a:gd name="connsiteX135" fmla="*/ 5573116 w 12192000"/>
              <a:gd name="connsiteY135" fmla="*/ 493368 h 6858000"/>
              <a:gd name="connsiteX136" fmla="*/ 4401503 w 12192000"/>
              <a:gd name="connsiteY136" fmla="*/ 425112 h 6858000"/>
              <a:gd name="connsiteX137" fmla="*/ 3154109 w 12192000"/>
              <a:gd name="connsiteY137" fmla="*/ 292499 h 6858000"/>
              <a:gd name="connsiteX138" fmla="*/ 3094406 w 12192000"/>
              <a:gd name="connsiteY138" fmla="*/ 283966 h 6858000"/>
              <a:gd name="connsiteX139" fmla="*/ 0 w 12192000"/>
              <a:gd name="connsiteY139" fmla="*/ 0 h 6858000"/>
              <a:gd name="connsiteX140" fmla="*/ 12192000 w 12192000"/>
              <a:gd name="connsiteY140" fmla="*/ 0 h 6858000"/>
              <a:gd name="connsiteX141" fmla="*/ 12192000 w 12192000"/>
              <a:gd name="connsiteY141" fmla="*/ 6858000 h 6858000"/>
              <a:gd name="connsiteX142" fmla="*/ 0 w 12192000"/>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12192000" h="6858000">
                <a:moveTo>
                  <a:pt x="3094406" y="283966"/>
                </a:moveTo>
                <a:cubicBezTo>
                  <a:pt x="3074312" y="283528"/>
                  <a:pt x="3054907" y="288795"/>
                  <a:pt x="3038833" y="309661"/>
                </a:cubicBezTo>
                <a:cubicBezTo>
                  <a:pt x="3124259" y="364657"/>
                  <a:pt x="3233105" y="343983"/>
                  <a:pt x="3348384" y="406000"/>
                </a:cubicBezTo>
                <a:cubicBezTo>
                  <a:pt x="3161001" y="386497"/>
                  <a:pt x="3012653" y="370896"/>
                  <a:pt x="2864309" y="355295"/>
                </a:cubicBezTo>
                <a:cubicBezTo>
                  <a:pt x="2861553" y="366216"/>
                  <a:pt x="2858796" y="377136"/>
                  <a:pt x="2856039" y="388058"/>
                </a:cubicBezTo>
                <a:cubicBezTo>
                  <a:pt x="3045722" y="411070"/>
                  <a:pt x="3221166" y="470356"/>
                  <a:pt x="3405794" y="512089"/>
                </a:cubicBezTo>
                <a:cubicBezTo>
                  <a:pt x="3388799" y="537835"/>
                  <a:pt x="3371808" y="532763"/>
                  <a:pt x="3356651" y="531204"/>
                </a:cubicBezTo>
                <a:cubicBezTo>
                  <a:pt x="3257907" y="521062"/>
                  <a:pt x="3159164" y="510922"/>
                  <a:pt x="3064552" y="483228"/>
                </a:cubicBezTo>
                <a:cubicBezTo>
                  <a:pt x="3043427" y="476987"/>
                  <a:pt x="3017704" y="476987"/>
                  <a:pt x="3005765" y="495708"/>
                </a:cubicBezTo>
                <a:cubicBezTo>
                  <a:pt x="2988771" y="522231"/>
                  <a:pt x="3013113" y="539393"/>
                  <a:pt x="3034700" y="553823"/>
                </a:cubicBezTo>
                <a:cubicBezTo>
                  <a:pt x="3072360" y="578787"/>
                  <a:pt x="3117827" y="571767"/>
                  <a:pt x="3161459" y="576445"/>
                </a:cubicBezTo>
                <a:cubicBezTo>
                  <a:pt x="3277655" y="588537"/>
                  <a:pt x="3333228" y="626370"/>
                  <a:pt x="3358949" y="712961"/>
                </a:cubicBezTo>
                <a:cubicBezTo>
                  <a:pt x="3256987" y="677857"/>
                  <a:pt x="3158703" y="721151"/>
                  <a:pt x="3059960" y="696576"/>
                </a:cubicBezTo>
                <a:cubicBezTo>
                  <a:pt x="3034240" y="690338"/>
                  <a:pt x="2993364" y="699698"/>
                  <a:pt x="3007143" y="729732"/>
                </a:cubicBezTo>
                <a:cubicBezTo>
                  <a:pt x="3020003" y="757814"/>
                  <a:pt x="3062716" y="778096"/>
                  <a:pt x="2986935" y="772635"/>
                </a:cubicBezTo>
                <a:cubicBezTo>
                  <a:pt x="2932740" y="768735"/>
                  <a:pt x="2826647" y="800329"/>
                  <a:pt x="2871197" y="808127"/>
                </a:cubicBezTo>
                <a:cubicBezTo>
                  <a:pt x="2927228" y="817881"/>
                  <a:pt x="2981883" y="831921"/>
                  <a:pt x="3053071" y="847913"/>
                </a:cubicBezTo>
                <a:cubicBezTo>
                  <a:pt x="2974533" y="874043"/>
                  <a:pt x="2918042" y="868584"/>
                  <a:pt x="2858796" y="847913"/>
                </a:cubicBezTo>
                <a:cubicBezTo>
                  <a:pt x="2787150" y="822949"/>
                  <a:pt x="2693916" y="792528"/>
                  <a:pt x="2635588" y="820611"/>
                </a:cubicBezTo>
                <a:cubicBezTo>
                  <a:pt x="2548326" y="862734"/>
                  <a:pt x="2475760" y="836211"/>
                  <a:pt x="2397683" y="829190"/>
                </a:cubicBezTo>
                <a:cubicBezTo>
                  <a:pt x="2238775" y="814759"/>
                  <a:pt x="2081241" y="790576"/>
                  <a:pt x="1921874" y="778877"/>
                </a:cubicBezTo>
                <a:cubicBezTo>
                  <a:pt x="1858036" y="774195"/>
                  <a:pt x="1789143" y="751964"/>
                  <a:pt x="1695450" y="782386"/>
                </a:cubicBezTo>
                <a:cubicBezTo>
                  <a:pt x="2119822" y="938012"/>
                  <a:pt x="2575423" y="928262"/>
                  <a:pt x="2954324" y="1120940"/>
                </a:cubicBezTo>
                <a:cubicBezTo>
                  <a:pt x="2938251" y="1139269"/>
                  <a:pt x="2856502" y="1191535"/>
                  <a:pt x="2890028" y="1195435"/>
                </a:cubicBezTo>
                <a:cubicBezTo>
                  <a:pt x="2984178" y="1206748"/>
                  <a:pt x="3067767" y="1244971"/>
                  <a:pt x="3153652" y="1276563"/>
                </a:cubicBezTo>
                <a:cubicBezTo>
                  <a:pt x="3190855" y="1290216"/>
                  <a:pt x="3235862" y="1308157"/>
                  <a:pt x="3218410" y="1356911"/>
                </a:cubicBezTo>
                <a:cubicBezTo>
                  <a:pt x="3186719" y="1370562"/>
                  <a:pt x="3163296" y="1351451"/>
                  <a:pt x="3137118" y="1349891"/>
                </a:cubicBezTo>
                <a:cubicBezTo>
                  <a:pt x="3110480" y="1348331"/>
                  <a:pt x="3050773" y="1358471"/>
                  <a:pt x="3067309" y="1365102"/>
                </a:cubicBezTo>
                <a:cubicBezTo>
                  <a:pt x="3142629" y="1395136"/>
                  <a:pt x="3007143" y="1467292"/>
                  <a:pt x="3096243" y="1467292"/>
                </a:cubicBezTo>
                <a:cubicBezTo>
                  <a:pt x="3245506" y="1467681"/>
                  <a:pt x="3324961" y="1595613"/>
                  <a:pt x="3468716" y="1599125"/>
                </a:cubicBezTo>
                <a:cubicBezTo>
                  <a:pt x="3491677" y="1599513"/>
                  <a:pt x="3502700" y="1622137"/>
                  <a:pt x="3502241" y="1642029"/>
                </a:cubicBezTo>
                <a:cubicBezTo>
                  <a:pt x="3502241" y="1665822"/>
                  <a:pt x="3481116" y="1670112"/>
                  <a:pt x="3457692" y="1672453"/>
                </a:cubicBezTo>
                <a:cubicBezTo>
                  <a:pt x="3421868" y="1675962"/>
                  <a:pt x="3384667" y="1642029"/>
                  <a:pt x="3337362" y="1688053"/>
                </a:cubicBezTo>
                <a:cubicBezTo>
                  <a:pt x="3422329" y="1714966"/>
                  <a:pt x="3507294" y="1741878"/>
                  <a:pt x="3505915" y="1834318"/>
                </a:cubicBezTo>
                <a:cubicBezTo>
                  <a:pt x="3505457" y="1859279"/>
                  <a:pt x="3540820" y="1868640"/>
                  <a:pt x="3567458" y="1874880"/>
                </a:cubicBezTo>
                <a:cubicBezTo>
                  <a:pt x="3611549" y="1885023"/>
                  <a:pt x="3648750" y="1902965"/>
                  <a:pt x="3672634" y="1937678"/>
                </a:cubicBezTo>
                <a:cubicBezTo>
                  <a:pt x="3672172" y="1944308"/>
                  <a:pt x="3671715" y="1951329"/>
                  <a:pt x="3674470" y="1956789"/>
                </a:cubicBezTo>
                <a:cubicBezTo>
                  <a:pt x="3666664" y="2040646"/>
                  <a:pt x="3602363" y="2038306"/>
                  <a:pt x="3531176" y="2024266"/>
                </a:cubicBezTo>
                <a:cubicBezTo>
                  <a:pt x="3446211" y="2007103"/>
                  <a:pt x="3362164" y="1975900"/>
                  <a:pt x="3272604" y="2005933"/>
                </a:cubicBezTo>
                <a:cubicBezTo>
                  <a:pt x="3398905" y="2046107"/>
                  <a:pt x="3536229" y="2049228"/>
                  <a:pt x="3654720" y="2106564"/>
                </a:cubicBezTo>
                <a:cubicBezTo>
                  <a:pt x="3221166" y="2117095"/>
                  <a:pt x="2838130" y="1936116"/>
                  <a:pt x="2417892" y="1866690"/>
                </a:cubicBezTo>
                <a:cubicBezTo>
                  <a:pt x="2432130" y="1913105"/>
                  <a:pt x="2466114" y="1922465"/>
                  <a:pt x="2496888" y="1929487"/>
                </a:cubicBezTo>
                <a:cubicBezTo>
                  <a:pt x="2652123" y="1964590"/>
                  <a:pt x="2788067" y="2034408"/>
                  <a:pt x="2929526" y="2094862"/>
                </a:cubicBezTo>
                <a:cubicBezTo>
                  <a:pt x="2987851" y="2119825"/>
                  <a:pt x="3030106" y="2144789"/>
                  <a:pt x="3052152" y="2198613"/>
                </a:cubicBezTo>
                <a:cubicBezTo>
                  <a:pt x="3071903" y="2247367"/>
                  <a:pt x="3110021" y="2269990"/>
                  <a:pt x="3180748" y="2255948"/>
                </a:cubicBezTo>
                <a:cubicBezTo>
                  <a:pt x="3238157" y="2244246"/>
                  <a:pt x="3301078" y="2250487"/>
                  <a:pt x="3361244" y="2254777"/>
                </a:cubicBezTo>
                <a:cubicBezTo>
                  <a:pt x="3430596" y="2259459"/>
                  <a:pt x="3508213" y="2314455"/>
                  <a:pt x="3489382" y="2342926"/>
                </a:cubicBezTo>
                <a:cubicBezTo>
                  <a:pt x="3457233" y="2391292"/>
                  <a:pt x="3403498" y="2367110"/>
                  <a:pt x="3355733" y="2361649"/>
                </a:cubicBezTo>
                <a:cubicBezTo>
                  <a:pt x="3301537" y="2355018"/>
                  <a:pt x="3200957" y="2341367"/>
                  <a:pt x="3199121" y="2347216"/>
                </a:cubicBezTo>
                <a:cubicBezTo>
                  <a:pt x="3163754" y="2468518"/>
                  <a:pt x="2914827" y="2362819"/>
                  <a:pt x="2861091" y="2351896"/>
                </a:cubicBezTo>
                <a:cubicBezTo>
                  <a:pt x="2794038" y="2338245"/>
                  <a:pt x="2731116" y="2363208"/>
                  <a:pt x="2667278" y="2369058"/>
                </a:cubicBezTo>
                <a:cubicBezTo>
                  <a:pt x="2610328" y="2374518"/>
                  <a:pt x="2288376" y="2391292"/>
                  <a:pt x="2221781" y="2339805"/>
                </a:cubicBezTo>
                <a:cubicBezTo>
                  <a:pt x="2212595" y="2379978"/>
                  <a:pt x="2231884" y="2396361"/>
                  <a:pt x="2247961" y="2414693"/>
                </a:cubicBezTo>
                <a:cubicBezTo>
                  <a:pt x="2270465" y="2440824"/>
                  <a:pt x="2274138" y="2459157"/>
                  <a:pt x="2231425" y="2479828"/>
                </a:cubicBezTo>
                <a:cubicBezTo>
                  <a:pt x="2109717" y="2539115"/>
                  <a:pt x="2111557" y="2541065"/>
                  <a:pt x="2224996" y="2621414"/>
                </a:cubicBezTo>
                <a:cubicBezTo>
                  <a:pt x="2230509" y="2624923"/>
                  <a:pt x="2228211" y="2636624"/>
                  <a:pt x="2229131" y="2644426"/>
                </a:cubicBezTo>
                <a:cubicBezTo>
                  <a:pt x="2199276" y="2656906"/>
                  <a:pt x="2164373" y="2625703"/>
                  <a:pt x="2129466" y="2659247"/>
                </a:cubicBezTo>
                <a:cubicBezTo>
                  <a:pt x="2281487" y="2806680"/>
                  <a:pt x="2513421" y="2842953"/>
                  <a:pt x="2723312" y="2953726"/>
                </a:cubicBezTo>
                <a:cubicBezTo>
                  <a:pt x="2553377" y="2990389"/>
                  <a:pt x="2451419" y="2862456"/>
                  <a:pt x="2326496" y="2878838"/>
                </a:cubicBezTo>
                <a:cubicBezTo>
                  <a:pt x="2264036" y="2919012"/>
                  <a:pt x="2449582" y="2983367"/>
                  <a:pt x="2272759" y="3002480"/>
                </a:cubicBezTo>
                <a:cubicBezTo>
                  <a:pt x="2349461" y="3037583"/>
                  <a:pt x="2406411" y="3071905"/>
                  <a:pt x="2459226" y="3112471"/>
                </a:cubicBezTo>
                <a:cubicBezTo>
                  <a:pt x="2553377" y="3185016"/>
                  <a:pt x="2571749" y="3232602"/>
                  <a:pt x="2528117" y="3330111"/>
                </a:cubicBezTo>
                <a:cubicBezTo>
                  <a:pt x="2499642" y="3394076"/>
                  <a:pt x="2457848" y="3452973"/>
                  <a:pt x="2494590" y="3529029"/>
                </a:cubicBezTo>
                <a:cubicBezTo>
                  <a:pt x="2520308" y="3581294"/>
                  <a:pt x="2510206" y="3615617"/>
                  <a:pt x="2414677" y="3592215"/>
                </a:cubicBezTo>
                <a:cubicBezTo>
                  <a:pt x="2311799" y="3567251"/>
                  <a:pt x="2273221" y="3614057"/>
                  <a:pt x="2298940" y="3705716"/>
                </a:cubicBezTo>
                <a:cubicBezTo>
                  <a:pt x="2315473" y="3764612"/>
                  <a:pt x="2298020" y="3782553"/>
                  <a:pt x="2227294" y="3775921"/>
                </a:cubicBezTo>
                <a:cubicBezTo>
                  <a:pt x="2149215" y="3768512"/>
                  <a:pt x="2074811" y="3729898"/>
                  <a:pt x="1978366" y="3748620"/>
                </a:cubicBezTo>
                <a:cubicBezTo>
                  <a:pt x="2055522" y="3855492"/>
                  <a:pt x="2220403" y="3825068"/>
                  <a:pt x="2310421" y="3926868"/>
                </a:cubicBezTo>
                <a:cubicBezTo>
                  <a:pt x="2202950" y="3927259"/>
                  <a:pt x="2120739" y="3926868"/>
                  <a:pt x="2041285" y="3904635"/>
                </a:cubicBezTo>
                <a:cubicBezTo>
                  <a:pt x="2008216" y="3895664"/>
                  <a:pt x="1971934" y="3886305"/>
                  <a:pt x="1953565" y="3917116"/>
                </a:cubicBezTo>
                <a:cubicBezTo>
                  <a:pt x="1931978" y="3954170"/>
                  <a:pt x="1976527" y="3968211"/>
                  <a:pt x="2003623" y="3974842"/>
                </a:cubicBezTo>
                <a:cubicBezTo>
                  <a:pt x="2079866" y="3993563"/>
                  <a:pt x="2138192" y="4038028"/>
                  <a:pt x="2201114" y="4072742"/>
                </a:cubicBezTo>
                <a:cubicBezTo>
                  <a:pt x="2339356" y="4148800"/>
                  <a:pt x="2490917" y="4212375"/>
                  <a:pt x="2608032" y="4337967"/>
                </a:cubicBezTo>
                <a:cubicBezTo>
                  <a:pt x="2460606" y="4305983"/>
                  <a:pt x="2350838" y="4231487"/>
                  <a:pt x="2213973" y="4216277"/>
                </a:cubicBezTo>
                <a:cubicBezTo>
                  <a:pt x="2332467" y="4330557"/>
                  <a:pt x="2484945" y="4405834"/>
                  <a:pt x="2629158" y="4488911"/>
                </a:cubicBezTo>
                <a:cubicBezTo>
                  <a:pt x="2670494" y="4512315"/>
                  <a:pt x="2712289" y="4528306"/>
                  <a:pt x="2721471" y="4579399"/>
                </a:cubicBezTo>
                <a:cubicBezTo>
                  <a:pt x="2739385" y="4678470"/>
                  <a:pt x="2793121" y="4760378"/>
                  <a:pt x="2907939" y="4804062"/>
                </a:cubicBezTo>
                <a:cubicBezTo>
                  <a:pt x="2908859" y="4804452"/>
                  <a:pt x="2902428" y="4819274"/>
                  <a:pt x="2898753" y="4829414"/>
                </a:cubicBezTo>
                <a:cubicBezTo>
                  <a:pt x="2828485" y="4832536"/>
                  <a:pt x="2772912" y="4774028"/>
                  <a:pt x="2683352" y="4793141"/>
                </a:cubicBezTo>
                <a:cubicBezTo>
                  <a:pt x="2769239" y="4872708"/>
                  <a:pt x="2840885" y="4944087"/>
                  <a:pt x="2962594" y="4981920"/>
                </a:cubicBezTo>
                <a:cubicBezTo>
                  <a:pt x="3059960" y="5011952"/>
                  <a:pt x="3180289" y="5029503"/>
                  <a:pt x="3251019" y="5127012"/>
                </a:cubicBezTo>
                <a:cubicBezTo>
                  <a:pt x="3168808" y="5146126"/>
                  <a:pt x="3107723" y="5121944"/>
                  <a:pt x="3046180" y="5104781"/>
                </a:cubicBezTo>
                <a:cubicBezTo>
                  <a:pt x="2952030" y="5078258"/>
                  <a:pt x="2858796" y="5048226"/>
                  <a:pt x="2764646" y="5021703"/>
                </a:cubicBezTo>
                <a:cubicBezTo>
                  <a:pt x="2728821" y="5011563"/>
                  <a:pt x="2689782" y="5004540"/>
                  <a:pt x="2666820" y="5052905"/>
                </a:cubicBezTo>
                <a:cubicBezTo>
                  <a:pt x="2786691" y="5063047"/>
                  <a:pt x="2858337" y="5128575"/>
                  <a:pt x="2933657" y="5190198"/>
                </a:cubicBezTo>
                <a:cubicBezTo>
                  <a:pt x="2975911" y="5224912"/>
                  <a:pt x="3010358" y="5271328"/>
                  <a:pt x="3086598" y="5253776"/>
                </a:cubicBezTo>
                <a:cubicBezTo>
                  <a:pt x="3126554" y="5244415"/>
                  <a:pt x="3151814" y="5270547"/>
                  <a:pt x="3147680" y="5302531"/>
                </a:cubicBezTo>
                <a:cubicBezTo>
                  <a:pt x="3132525" y="5415251"/>
                  <a:pt x="3225759" y="5454645"/>
                  <a:pt x="3322204" y="5476487"/>
                </a:cubicBezTo>
                <a:cubicBezTo>
                  <a:pt x="3504998" y="5517440"/>
                  <a:pt x="3657018" y="5613779"/>
                  <a:pt x="3834758" y="5666434"/>
                </a:cubicBezTo>
                <a:cubicBezTo>
                  <a:pt x="4007445" y="5717529"/>
                  <a:pt x="4141095" y="5838830"/>
                  <a:pt x="4314240" y="5902409"/>
                </a:cubicBezTo>
                <a:cubicBezTo>
                  <a:pt x="4439624" y="5948433"/>
                  <a:pt x="4559494" y="6007718"/>
                  <a:pt x="4688552" y="6049453"/>
                </a:cubicBezTo>
                <a:cubicBezTo>
                  <a:pt x="4993968" y="6148131"/>
                  <a:pt x="5305360" y="6227308"/>
                  <a:pt x="5634660" y="6238620"/>
                </a:cubicBezTo>
                <a:cubicBezTo>
                  <a:pt x="5906549" y="6247590"/>
                  <a:pt x="8264931" y="6239010"/>
                  <a:pt x="9222980" y="4955397"/>
                </a:cubicBezTo>
                <a:cubicBezTo>
                  <a:pt x="9241350" y="4949155"/>
                  <a:pt x="9262017" y="4932775"/>
                  <a:pt x="9268448" y="4917173"/>
                </a:cubicBezTo>
                <a:cubicBezTo>
                  <a:pt x="9299220" y="4844235"/>
                  <a:pt x="9374540" y="4812644"/>
                  <a:pt x="9442512" y="4773251"/>
                </a:cubicBezTo>
                <a:cubicBezTo>
                  <a:pt x="9502220" y="4738536"/>
                  <a:pt x="9565600" y="4702263"/>
                  <a:pt x="9590400" y="4643756"/>
                </a:cubicBezTo>
                <a:cubicBezTo>
                  <a:pt x="9623008" y="4565749"/>
                  <a:pt x="9530236" y="4629716"/>
                  <a:pt x="9513242" y="4600073"/>
                </a:cubicBezTo>
                <a:cubicBezTo>
                  <a:pt x="9548605" y="4559509"/>
                  <a:pt x="9603261" y="4522454"/>
                  <a:pt x="9617498" y="4476430"/>
                </a:cubicBezTo>
                <a:cubicBezTo>
                  <a:pt x="9669394" y="4310276"/>
                  <a:pt x="9781460" y="4189364"/>
                  <a:pt x="9949094" y="4095364"/>
                </a:cubicBezTo>
                <a:cubicBezTo>
                  <a:pt x="9997318" y="4068452"/>
                  <a:pt x="10029007" y="4019306"/>
                  <a:pt x="10094686" y="4011507"/>
                </a:cubicBezTo>
                <a:cubicBezTo>
                  <a:pt x="10240735" y="3994345"/>
                  <a:pt x="10194808" y="3860171"/>
                  <a:pt x="10271967" y="3800497"/>
                </a:cubicBezTo>
                <a:cubicBezTo>
                  <a:pt x="10286662" y="3789184"/>
                  <a:pt x="10299980" y="3766953"/>
                  <a:pt x="10297226" y="3751742"/>
                </a:cubicBezTo>
                <a:cubicBezTo>
                  <a:pt x="10293091" y="3729898"/>
                  <a:pt x="10275639" y="3709227"/>
                  <a:pt x="10260943" y="3689723"/>
                </a:cubicBezTo>
                <a:cubicBezTo>
                  <a:pt x="10245786" y="3670222"/>
                  <a:pt x="10222825" y="3653061"/>
                  <a:pt x="10233847" y="3627319"/>
                </a:cubicBezTo>
                <a:cubicBezTo>
                  <a:pt x="10238437" y="3616788"/>
                  <a:pt x="10235225" y="3580125"/>
                  <a:pt x="10269209" y="3608986"/>
                </a:cubicBezTo>
                <a:cubicBezTo>
                  <a:pt x="10362443" y="3688165"/>
                  <a:pt x="10416637" y="3613279"/>
                  <a:pt x="10496550" y="3577393"/>
                </a:cubicBezTo>
                <a:cubicBezTo>
                  <a:pt x="10432253" y="3540340"/>
                  <a:pt x="10374383" y="3514208"/>
                  <a:pt x="10364738" y="3458823"/>
                </a:cubicBezTo>
                <a:cubicBezTo>
                  <a:pt x="10344991" y="3344542"/>
                  <a:pt x="10260485" y="3292277"/>
                  <a:pt x="10132346" y="3282137"/>
                </a:cubicBezTo>
                <a:cubicBezTo>
                  <a:pt x="10179650" y="3171757"/>
                  <a:pt x="10179650" y="3171757"/>
                  <a:pt x="10026712" y="3156543"/>
                </a:cubicBezTo>
                <a:cubicBezTo>
                  <a:pt x="10085499" y="3086337"/>
                  <a:pt x="10085499" y="3068396"/>
                  <a:pt x="10014312" y="3044213"/>
                </a:cubicBezTo>
                <a:cubicBezTo>
                  <a:pt x="9945880" y="3021201"/>
                  <a:pt x="9870100" y="3013401"/>
                  <a:pt x="9806718" y="2977907"/>
                </a:cubicBezTo>
                <a:cubicBezTo>
                  <a:pt x="9865047" y="2888199"/>
                  <a:pt x="9881580" y="2784060"/>
                  <a:pt x="10001912" y="2740374"/>
                </a:cubicBezTo>
                <a:cubicBezTo>
                  <a:pt x="10020741" y="2733743"/>
                  <a:pt x="10033600" y="2706830"/>
                  <a:pt x="10021662" y="2691231"/>
                </a:cubicBezTo>
                <a:cubicBezTo>
                  <a:pt x="9978030" y="2634675"/>
                  <a:pt x="10040492" y="2527414"/>
                  <a:pt x="9904546" y="2515322"/>
                </a:cubicBezTo>
                <a:cubicBezTo>
                  <a:pt x="9887552" y="2514152"/>
                  <a:pt x="9871936" y="2502450"/>
                  <a:pt x="9885256" y="2487240"/>
                </a:cubicBezTo>
                <a:cubicBezTo>
                  <a:pt x="9931184" y="2434196"/>
                  <a:pt x="9875611" y="2437706"/>
                  <a:pt x="9842085" y="2431074"/>
                </a:cubicBezTo>
                <a:cubicBezTo>
                  <a:pt x="9801668" y="2422884"/>
                  <a:pt x="9755740" y="2446287"/>
                  <a:pt x="9718078" y="2417424"/>
                </a:cubicBezTo>
                <a:cubicBezTo>
                  <a:pt x="9726806" y="2386999"/>
                  <a:pt x="9759413" y="2387390"/>
                  <a:pt x="9782378" y="2377641"/>
                </a:cubicBezTo>
                <a:cubicBezTo>
                  <a:pt x="9849430" y="2349558"/>
                  <a:pt x="9904086" y="2316013"/>
                  <a:pt x="9907302" y="2243078"/>
                </a:cubicBezTo>
                <a:cubicBezTo>
                  <a:pt x="9909596" y="2184182"/>
                  <a:pt x="9916946" y="2132305"/>
                  <a:pt x="9824171" y="2114365"/>
                </a:cubicBezTo>
                <a:cubicBezTo>
                  <a:pt x="9785593" y="2106953"/>
                  <a:pt x="9796616" y="2064440"/>
                  <a:pt x="9818662" y="2043377"/>
                </a:cubicBezTo>
                <a:cubicBezTo>
                  <a:pt x="9858160" y="2005933"/>
                  <a:pt x="9890766" y="1956008"/>
                  <a:pt x="9958740" y="1952499"/>
                </a:cubicBezTo>
                <a:cubicBezTo>
                  <a:pt x="10000075" y="1950158"/>
                  <a:pt x="10031764" y="1934556"/>
                  <a:pt x="10064374" y="1916615"/>
                </a:cubicBezTo>
                <a:cubicBezTo>
                  <a:pt x="10087795" y="1903743"/>
                  <a:pt x="10115810" y="1892823"/>
                  <a:pt x="10113055" y="1865131"/>
                </a:cubicBezTo>
                <a:cubicBezTo>
                  <a:pt x="10110302" y="1838607"/>
                  <a:pt x="10083203" y="1827686"/>
                  <a:pt x="10055646" y="1822227"/>
                </a:cubicBezTo>
                <a:cubicBezTo>
                  <a:pt x="9963792" y="1804675"/>
                  <a:pt x="9877448" y="1778933"/>
                  <a:pt x="9800748" y="1720036"/>
                </a:cubicBezTo>
                <a:cubicBezTo>
                  <a:pt x="9851726" y="1688834"/>
                  <a:pt x="9900410" y="1666211"/>
                  <a:pt x="9938071" y="1634617"/>
                </a:cubicBezTo>
                <a:cubicBezTo>
                  <a:pt x="10029007" y="1558172"/>
                  <a:pt x="9258802" y="1317517"/>
                  <a:pt x="9220224" y="1231709"/>
                </a:cubicBezTo>
                <a:cubicBezTo>
                  <a:pt x="9208284" y="1205187"/>
                  <a:pt x="9167410" y="1177883"/>
                  <a:pt x="9133419" y="1170083"/>
                </a:cubicBezTo>
                <a:cubicBezTo>
                  <a:pt x="8974052" y="1133420"/>
                  <a:pt x="8835810" y="1051123"/>
                  <a:pt x="8672768" y="1020699"/>
                </a:cubicBezTo>
                <a:cubicBezTo>
                  <a:pt x="8518912" y="991837"/>
                  <a:pt x="8367350" y="953222"/>
                  <a:pt x="8198797" y="915000"/>
                </a:cubicBezTo>
                <a:cubicBezTo>
                  <a:pt x="8302134" y="819048"/>
                  <a:pt x="8485382" y="830361"/>
                  <a:pt x="8528095" y="691898"/>
                </a:cubicBezTo>
                <a:cubicBezTo>
                  <a:pt x="8361379" y="656013"/>
                  <a:pt x="8185937" y="696968"/>
                  <a:pt x="8025190" y="640021"/>
                </a:cubicBezTo>
                <a:cubicBezTo>
                  <a:pt x="8011411" y="634954"/>
                  <a:pt x="7992579" y="640021"/>
                  <a:pt x="7976047" y="641584"/>
                </a:cubicBezTo>
                <a:cubicBezTo>
                  <a:pt x="7644909" y="672005"/>
                  <a:pt x="7315149" y="645484"/>
                  <a:pt x="6988604" y="607260"/>
                </a:cubicBezTo>
                <a:cubicBezTo>
                  <a:pt x="6518305" y="552656"/>
                  <a:pt x="6046170" y="517941"/>
                  <a:pt x="5573116" y="493368"/>
                </a:cubicBezTo>
                <a:cubicBezTo>
                  <a:pt x="5182272" y="473086"/>
                  <a:pt x="4790511" y="464116"/>
                  <a:pt x="4401503" y="425112"/>
                </a:cubicBezTo>
                <a:cubicBezTo>
                  <a:pt x="3985401" y="383379"/>
                  <a:pt x="3569756" y="336184"/>
                  <a:pt x="3154109" y="292499"/>
                </a:cubicBezTo>
                <a:cubicBezTo>
                  <a:pt x="3135280" y="290549"/>
                  <a:pt x="3114499" y="284406"/>
                  <a:pt x="3094406" y="283966"/>
                </a:cubicBezTo>
                <a:close/>
                <a:moveTo>
                  <a:pt x="0" y="0"/>
                </a:moveTo>
                <a:lnTo>
                  <a:pt x="12192000" y="0"/>
                </a:lnTo>
                <a:lnTo>
                  <a:pt x="12192000" y="6858000"/>
                </a:ln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defTabSz="914400"/>
            <a:endParaRPr lang="en-US">
              <a:solidFill>
                <a:prstClr val="black"/>
              </a:solidFill>
              <a:latin typeface="Calibri"/>
            </a:endParaRPr>
          </a:p>
        </p:txBody>
      </p:sp>
      <p:pic>
        <p:nvPicPr>
          <p:cNvPr id="6146" name="Picture 2" descr="Twin &amp; Multiples Monitoring - Level II Ultrasound - Advanced Fetal  Diagnostic Testing - Fetal Care - Maternal-Fetal Care (High-Risk  Obstetrics) - UR Medicine Obstetrics &amp; Gynecology - University of Rochester  Medical Center">
            <a:extLst>
              <a:ext uri="{FF2B5EF4-FFF2-40B4-BE49-F238E27FC236}">
                <a16:creationId xmlns:a16="http://schemas.microsoft.com/office/drawing/2014/main" id="{2B75D356-EA23-D358-C8B7-A452084C80B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423592" y="347959"/>
            <a:ext cx="7560840" cy="6162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1354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221" name="Straight Connector 8220">
            <a:extLst>
              <a:ext uri="{FF2B5EF4-FFF2-40B4-BE49-F238E27FC236}">
                <a16:creationId xmlns:a16="http://schemas.microsoft.com/office/drawing/2014/main" id="{22F6364A-B358-4BEE-B158-0734D2C938D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738202" y="1570814"/>
            <a:ext cx="0" cy="3710227"/>
          </a:xfrm>
          <a:prstGeom prst="line">
            <a:avLst/>
          </a:prstGeom>
          <a:ln w="19050">
            <a:solidFill>
              <a:srgbClr val="B1D469"/>
            </a:solidFill>
          </a:ln>
        </p:spPr>
        <p:style>
          <a:lnRef idx="1">
            <a:schemeClr val="accent1"/>
          </a:lnRef>
          <a:fillRef idx="0">
            <a:schemeClr val="accent1"/>
          </a:fillRef>
          <a:effectRef idx="0">
            <a:schemeClr val="accent1"/>
          </a:effectRef>
          <a:fontRef idx="minor">
            <a:schemeClr val="tx1"/>
          </a:fontRef>
        </p:style>
      </p:cxnSp>
      <p:pic>
        <p:nvPicPr>
          <p:cNvPr id="8194" name="Picture 2" descr="ACTIVIDADES">
            <a:extLst>
              <a:ext uri="{FF2B5EF4-FFF2-40B4-BE49-F238E27FC236}">
                <a16:creationId xmlns:a16="http://schemas.microsoft.com/office/drawing/2014/main" id="{54727461-BF0F-4671-C84A-EC72CB6169A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20" t="10518" r="6870" b="6413"/>
          <a:stretch/>
        </p:blipFill>
        <p:spPr bwMode="auto">
          <a:xfrm>
            <a:off x="1761995" y="290032"/>
            <a:ext cx="8668010" cy="62779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2699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80" name="Rectangle 717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7170" name="Picture 2" descr="Nevus (Eye Freckle) - American Academy of Ophthalmology">
            <a:extLst>
              <a:ext uri="{FF2B5EF4-FFF2-40B4-BE49-F238E27FC236}">
                <a16:creationId xmlns:a16="http://schemas.microsoft.com/office/drawing/2014/main" id="{E25E977E-42C1-D5DE-820B-38CFEE47361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615" b="1508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95252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BECFFDC-94DB-4DA3-94FE-22FEDDA8FA3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pic>
        <p:nvPicPr>
          <p:cNvPr id="11" name="Picture 10">
            <a:extLst>
              <a:ext uri="{FF2B5EF4-FFF2-40B4-BE49-F238E27FC236}">
                <a16:creationId xmlns:a16="http://schemas.microsoft.com/office/drawing/2014/main" id="{C2D75EE2-CF15-45F1-A961-37B449E2148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1106E897-25D8-00A7-50ED-0634C45F0F47}"/>
              </a:ext>
            </a:extLst>
          </p:cNvPr>
          <p:cNvSpPr>
            <a:spLocks noGrp="1"/>
          </p:cNvSpPr>
          <p:nvPr>
            <p:ph type="title"/>
          </p:nvPr>
        </p:nvSpPr>
        <p:spPr>
          <a:xfrm>
            <a:off x="4916129" y="1964267"/>
            <a:ext cx="6243996" cy="2421464"/>
          </a:xfrm>
        </p:spPr>
        <p:txBody>
          <a:bodyPr vert="horz" lIns="91440" tIns="45720" rIns="91440" bIns="45720" rtlCol="0" anchor="b">
            <a:normAutofit/>
          </a:bodyPr>
          <a:lstStyle/>
          <a:p>
            <a:pPr algn="r"/>
            <a:r>
              <a:rPr lang="en-US" sz="4800" cap="all"/>
              <a:t>Any Questions?</a:t>
            </a:r>
          </a:p>
        </p:txBody>
      </p:sp>
      <p:pic>
        <p:nvPicPr>
          <p:cNvPr id="4" name="Picture 3" descr="Question mark on green pastel background">
            <a:extLst>
              <a:ext uri="{FF2B5EF4-FFF2-40B4-BE49-F238E27FC236}">
                <a16:creationId xmlns:a16="http://schemas.microsoft.com/office/drawing/2014/main" id="{334FEB23-680F-0ADE-6685-31FA04186D22}"/>
              </a:ext>
            </a:extLst>
          </p:cNvPr>
          <p:cNvPicPr>
            <a:picLocks noChangeAspect="1"/>
          </p:cNvPicPr>
          <p:nvPr/>
        </p:nvPicPr>
        <p:blipFill rotWithShape="1">
          <a:blip r:embed="rId5">
            <a:extLst>
              <a:ext uri="{28A0092B-C50C-407E-A947-70E740481C1C}">
                <a14:useLocalDpi xmlns:a14="http://schemas.microsoft.com/office/drawing/2010/main" val="0"/>
              </a:ext>
            </a:extLst>
          </a:blip>
          <a:srcRect l="44556" r="4744"/>
          <a:stretch/>
        </p:blipFill>
        <p:spPr>
          <a:xfrm>
            <a:off x="20" y="975"/>
            <a:ext cx="4635988" cy="6858000"/>
          </a:xfrm>
          <a:prstGeom prst="rect">
            <a:avLst/>
          </a:prstGeom>
        </p:spPr>
      </p:pic>
    </p:spTree>
    <p:extLst>
      <p:ext uri="{BB962C8B-B14F-4D97-AF65-F5344CB8AC3E}">
        <p14:creationId xmlns:p14="http://schemas.microsoft.com/office/powerpoint/2010/main" val="3113543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207" name="Picture 204">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a:extLst>
              <a:ext uri="{FF2B5EF4-FFF2-40B4-BE49-F238E27FC236}">
                <a16:creationId xmlns:a16="http://schemas.microsoft.com/office/drawing/2014/main" id="{A164B33F-F059-815F-D55C-CA9F8EBD13F9}"/>
              </a:ext>
            </a:extLst>
          </p:cNvPr>
          <p:cNvSpPr>
            <a:spLocks noGrp="1"/>
          </p:cNvSpPr>
          <p:nvPr>
            <p:ph type="title"/>
          </p:nvPr>
        </p:nvSpPr>
        <p:spPr>
          <a:xfrm>
            <a:off x="685801" y="609600"/>
            <a:ext cx="5219699" cy="1456267"/>
          </a:xfrm>
        </p:spPr>
        <p:txBody>
          <a:bodyPr vert="horz" lIns="91440" tIns="45720" rIns="91440" bIns="45720" rtlCol="0" anchor="ctr">
            <a:normAutofit/>
          </a:bodyPr>
          <a:lstStyle/>
          <a:p>
            <a:r>
              <a:rPr lang="en-US" cap="all" dirty="0"/>
              <a:t>Activity 1</a:t>
            </a:r>
          </a:p>
        </p:txBody>
      </p:sp>
      <p:sp>
        <p:nvSpPr>
          <p:cNvPr id="3" name="TextBox 2">
            <a:extLst>
              <a:ext uri="{FF2B5EF4-FFF2-40B4-BE49-F238E27FC236}">
                <a16:creationId xmlns:a16="http://schemas.microsoft.com/office/drawing/2014/main" id="{3BCA9D61-C8F0-5323-34F1-63A2A32B339E}"/>
              </a:ext>
            </a:extLst>
          </p:cNvPr>
          <p:cNvSpPr txBox="1"/>
          <p:nvPr/>
        </p:nvSpPr>
        <p:spPr>
          <a:xfrm>
            <a:off x="685801" y="2142067"/>
            <a:ext cx="5219699" cy="3649133"/>
          </a:xfrm>
          <a:prstGeom prst="rect">
            <a:avLst/>
          </a:prstGeom>
        </p:spPr>
        <p:txBody>
          <a:bodyPr vert="horz" lIns="91440" tIns="45720" rIns="91440" bIns="45720" rtlCol="0" anchor="ctr">
            <a:normAutofit/>
          </a:bodyPr>
          <a:lstStyle/>
          <a:p>
            <a:pPr>
              <a:spcAft>
                <a:spcPts val="1000"/>
              </a:spcAft>
              <a:buClr>
                <a:schemeClr val="tx1"/>
              </a:buClr>
              <a:buSzPct val="100000"/>
            </a:pPr>
            <a:r>
              <a:rPr lang="en-US" sz="4400" dirty="0"/>
              <a:t>Who works at a football club?</a:t>
            </a:r>
          </a:p>
          <a:p>
            <a:pPr>
              <a:spcAft>
                <a:spcPts val="1000"/>
              </a:spcAft>
              <a:buClr>
                <a:schemeClr val="tx1"/>
              </a:buClr>
              <a:buSzPct val="100000"/>
              <a:buFont typeface="Arial"/>
              <a:buChar char="•"/>
            </a:pPr>
            <a:endParaRPr lang="en-US" sz="4400" dirty="0"/>
          </a:p>
          <a:p>
            <a:pPr>
              <a:spcAft>
                <a:spcPts val="1000"/>
              </a:spcAft>
              <a:buClr>
                <a:schemeClr val="tx1"/>
              </a:buClr>
              <a:buSzPct val="100000"/>
              <a:buFont typeface="Arial"/>
              <a:buChar char="•"/>
            </a:pPr>
            <a:endParaRPr lang="en-US" dirty="0"/>
          </a:p>
        </p:txBody>
      </p:sp>
      <p:pic>
        <p:nvPicPr>
          <p:cNvPr id="15" name="Picture 14" descr="Soccer ball kicked in net">
            <a:extLst>
              <a:ext uri="{FF2B5EF4-FFF2-40B4-BE49-F238E27FC236}">
                <a16:creationId xmlns:a16="http://schemas.microsoft.com/office/drawing/2014/main" id="{AFB4F1E8-3D1E-81DE-2BE1-33B0E75D3AF4}"/>
              </a:ext>
            </a:extLst>
          </p:cNvPr>
          <p:cNvPicPr>
            <a:picLocks noChangeAspect="1"/>
          </p:cNvPicPr>
          <p:nvPr/>
        </p:nvPicPr>
        <p:blipFill rotWithShape="1">
          <a:blip r:embed="rId5">
            <a:extLst>
              <a:ext uri="{28A0092B-C50C-407E-A947-70E740481C1C}">
                <a14:useLocalDpi xmlns:a14="http://schemas.microsoft.com/office/drawing/2010/main" val="0"/>
              </a:ext>
            </a:extLst>
          </a:blip>
          <a:srcRect l="5491" r="25261" b="2"/>
          <a:stretch/>
        </p:blipFill>
        <p:spPr>
          <a:xfrm>
            <a:off x="5338859" y="1520841"/>
            <a:ext cx="4567141" cy="4402262"/>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5951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TextBox 2">
            <a:extLst>
              <a:ext uri="{FF2B5EF4-FFF2-40B4-BE49-F238E27FC236}">
                <a16:creationId xmlns:a16="http://schemas.microsoft.com/office/drawing/2014/main" id="{3BCA9D61-C8F0-5323-34F1-63A2A32B339E}"/>
              </a:ext>
            </a:extLst>
          </p:cNvPr>
          <p:cNvSpPr txBox="1"/>
          <p:nvPr/>
        </p:nvSpPr>
        <p:spPr>
          <a:xfrm>
            <a:off x="685801" y="2142067"/>
            <a:ext cx="5219699" cy="3649133"/>
          </a:xfrm>
          <a:prstGeom prst="rect">
            <a:avLst/>
          </a:prstGeom>
        </p:spPr>
        <p:txBody>
          <a:bodyPr vert="horz" lIns="91440" tIns="45720" rIns="91440" bIns="45720" rtlCol="0" anchor="ctr">
            <a:normAutofit/>
          </a:bodyPr>
          <a:lstStyle/>
          <a:p>
            <a:pPr>
              <a:spcAft>
                <a:spcPts val="1000"/>
              </a:spcAft>
              <a:buClr>
                <a:schemeClr val="tx1"/>
              </a:buClr>
              <a:buSzPct val="100000"/>
            </a:pPr>
            <a:r>
              <a:rPr lang="en-US" sz="4400" dirty="0"/>
              <a:t>Who works in a hospital?</a:t>
            </a:r>
          </a:p>
          <a:p>
            <a:pPr>
              <a:spcAft>
                <a:spcPts val="1000"/>
              </a:spcAft>
              <a:buClr>
                <a:schemeClr val="tx1"/>
              </a:buClr>
              <a:buSzPct val="100000"/>
              <a:buFont typeface="Arial"/>
              <a:buChar char="•"/>
            </a:pPr>
            <a:endParaRPr lang="en-US" sz="4000" dirty="0"/>
          </a:p>
          <a:p>
            <a:pPr>
              <a:spcAft>
                <a:spcPts val="1000"/>
              </a:spcAft>
              <a:buClr>
                <a:schemeClr val="tx1"/>
              </a:buClr>
              <a:buSzPct val="100000"/>
              <a:buFont typeface="Arial"/>
              <a:buChar char="•"/>
            </a:pPr>
            <a:endParaRPr lang="en-US" dirty="0"/>
          </a:p>
        </p:txBody>
      </p:sp>
      <p:pic>
        <p:nvPicPr>
          <p:cNvPr id="6" name="Picture 5" descr="Person helping old woman">
            <a:extLst>
              <a:ext uri="{FF2B5EF4-FFF2-40B4-BE49-F238E27FC236}">
                <a16:creationId xmlns:a16="http://schemas.microsoft.com/office/drawing/2014/main" id="{4CB812DC-E68C-27CB-C565-394167BD7F61}"/>
              </a:ext>
            </a:extLst>
          </p:cNvPr>
          <p:cNvPicPr>
            <a:picLocks noChangeAspect="1"/>
          </p:cNvPicPr>
          <p:nvPr/>
        </p:nvPicPr>
        <p:blipFill rotWithShape="1">
          <a:blip r:embed="rId5">
            <a:extLst>
              <a:ext uri="{28A0092B-C50C-407E-A947-70E740481C1C}">
                <a14:useLocalDpi xmlns:a14="http://schemas.microsoft.com/office/drawing/2010/main" val="0"/>
              </a:ext>
            </a:extLst>
          </a:blip>
          <a:srcRect l="6572" r="24436" b="-2"/>
          <a:stretch/>
        </p:blipFill>
        <p:spPr>
          <a:xfrm>
            <a:off x="5306201" y="1531725"/>
            <a:ext cx="4227017" cy="4074417"/>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pic>
      <p:sp>
        <p:nvSpPr>
          <p:cNvPr id="2" name="Title 1">
            <a:extLst>
              <a:ext uri="{FF2B5EF4-FFF2-40B4-BE49-F238E27FC236}">
                <a16:creationId xmlns:a16="http://schemas.microsoft.com/office/drawing/2014/main" id="{FB083C8C-61DD-729F-14C2-5AF792B03D66}"/>
              </a:ext>
            </a:extLst>
          </p:cNvPr>
          <p:cNvSpPr>
            <a:spLocks noGrp="1"/>
          </p:cNvSpPr>
          <p:nvPr>
            <p:ph type="title"/>
          </p:nvPr>
        </p:nvSpPr>
        <p:spPr>
          <a:xfrm>
            <a:off x="685801" y="609600"/>
            <a:ext cx="5219699" cy="1456267"/>
          </a:xfrm>
        </p:spPr>
        <p:txBody>
          <a:bodyPr vert="horz" lIns="91440" tIns="45720" rIns="91440" bIns="45720" rtlCol="0" anchor="ctr">
            <a:normAutofit/>
          </a:bodyPr>
          <a:lstStyle/>
          <a:p>
            <a:r>
              <a:rPr lang="en-US" cap="all" dirty="0"/>
              <a:t>Activity 2</a:t>
            </a:r>
          </a:p>
        </p:txBody>
      </p:sp>
    </p:spTree>
    <p:extLst>
      <p:ext uri="{BB962C8B-B14F-4D97-AF65-F5344CB8AC3E}">
        <p14:creationId xmlns:p14="http://schemas.microsoft.com/office/powerpoint/2010/main" val="16152730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DF6A9299-1D12-47E2-9DD4-03342553C4A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 name="Title 1">
            <a:extLst>
              <a:ext uri="{FF2B5EF4-FFF2-40B4-BE49-F238E27FC236}">
                <a16:creationId xmlns:a16="http://schemas.microsoft.com/office/drawing/2014/main" id="{78FC5162-A150-19D9-D6A7-66C87EC6F9D8}"/>
              </a:ext>
            </a:extLst>
          </p:cNvPr>
          <p:cNvSpPr>
            <a:spLocks noGrp="1"/>
          </p:cNvSpPr>
          <p:nvPr>
            <p:ph type="title"/>
          </p:nvPr>
        </p:nvSpPr>
        <p:spPr>
          <a:xfrm>
            <a:off x="7865806" y="643463"/>
            <a:ext cx="3706762" cy="1608124"/>
          </a:xfrm>
        </p:spPr>
        <p:txBody>
          <a:bodyPr vert="horz" lIns="91440" tIns="45720" rIns="91440" bIns="45720" rtlCol="0" anchor="ctr">
            <a:normAutofit/>
          </a:bodyPr>
          <a:lstStyle/>
          <a:p>
            <a:r>
              <a:rPr lang="en-US" cap="all" dirty="0"/>
              <a:t>Activity 3</a:t>
            </a:r>
          </a:p>
        </p:txBody>
      </p:sp>
      <p:pic>
        <p:nvPicPr>
          <p:cNvPr id="3" name="Picture 2">
            <a:extLst>
              <a:ext uri="{FF2B5EF4-FFF2-40B4-BE49-F238E27FC236}">
                <a16:creationId xmlns:a16="http://schemas.microsoft.com/office/drawing/2014/main" id="{50C2BCF9-AFAD-F274-28E3-F42DD71F0FD0}"/>
              </a:ext>
            </a:extLst>
          </p:cNvPr>
          <p:cNvPicPr>
            <a:picLocks noChangeAspect="1"/>
          </p:cNvPicPr>
          <p:nvPr/>
        </p:nvPicPr>
        <p:blipFill rotWithShape="1">
          <a:blip r:embed="rId5"/>
          <a:srcRect l="10911" r="6489"/>
          <a:stretch/>
        </p:blipFill>
        <p:spPr>
          <a:xfrm>
            <a:off x="20" y="975"/>
            <a:ext cx="7552924" cy="6858000"/>
          </a:xfrm>
          <a:prstGeom prst="rect">
            <a:avLst/>
          </a:prstGeom>
        </p:spPr>
      </p:pic>
      <p:sp>
        <p:nvSpPr>
          <p:cNvPr id="9" name="TextBox 8">
            <a:extLst>
              <a:ext uri="{FF2B5EF4-FFF2-40B4-BE49-F238E27FC236}">
                <a16:creationId xmlns:a16="http://schemas.microsoft.com/office/drawing/2014/main" id="{58E0696F-017D-542D-3189-1D7A744D5E99}"/>
              </a:ext>
            </a:extLst>
          </p:cNvPr>
          <p:cNvSpPr txBox="1"/>
          <p:nvPr/>
        </p:nvSpPr>
        <p:spPr>
          <a:xfrm>
            <a:off x="7865806" y="2251587"/>
            <a:ext cx="3706762" cy="3071040"/>
          </a:xfrm>
          <a:prstGeom prst="rect">
            <a:avLst/>
          </a:prstGeom>
        </p:spPr>
        <p:txBody>
          <a:bodyPr vert="horz" lIns="91440" tIns="45720" rIns="91440" bIns="45720" rtlCol="0" anchor="ctr">
            <a:normAutofit/>
          </a:bodyPr>
          <a:lstStyle/>
          <a:p>
            <a:pPr>
              <a:spcAft>
                <a:spcPts val="1000"/>
              </a:spcAft>
              <a:buClr>
                <a:schemeClr val="tx1"/>
              </a:buClr>
              <a:buSzPct val="100000"/>
            </a:pPr>
            <a:r>
              <a:rPr lang="en-US" sz="3600" dirty="0"/>
              <a:t>Guess the radiology image</a:t>
            </a:r>
          </a:p>
          <a:p>
            <a:pPr>
              <a:spcAft>
                <a:spcPts val="1000"/>
              </a:spcAft>
              <a:buClr>
                <a:schemeClr val="tx1"/>
              </a:buClr>
              <a:buSzPct val="100000"/>
              <a:buFont typeface="Arial"/>
              <a:buChar char="•"/>
            </a:pPr>
            <a:endParaRPr lang="en-US" dirty="0"/>
          </a:p>
          <a:p>
            <a:pPr>
              <a:spcAft>
                <a:spcPts val="1000"/>
              </a:spcAft>
              <a:buClr>
                <a:schemeClr val="tx1"/>
              </a:buClr>
              <a:buSzPct val="100000"/>
              <a:buFont typeface="Arial"/>
              <a:buChar char="•"/>
            </a:pPr>
            <a:endParaRPr lang="en-US" dirty="0"/>
          </a:p>
        </p:txBody>
      </p:sp>
    </p:spTree>
    <p:extLst>
      <p:ext uri="{BB962C8B-B14F-4D97-AF65-F5344CB8AC3E}">
        <p14:creationId xmlns:p14="http://schemas.microsoft.com/office/powerpoint/2010/main" val="39320075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7" name="Rectangle 51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122" name="Picture 2" descr="4,833 Broken Leg Xray Images, Stock Photos &amp; Vectors | Shutterstock">
            <a:extLst>
              <a:ext uri="{FF2B5EF4-FFF2-40B4-BE49-F238E27FC236}">
                <a16:creationId xmlns:a16="http://schemas.microsoft.com/office/drawing/2014/main" id="{5C8A75B3-F21F-E5A9-250C-68105C30C6C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921" r="-2" b="14744"/>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49554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7,571 Leg Fracture X Ray Images, Stock Photos &amp; Vectors | Shutterstock">
            <a:extLst>
              <a:ext uri="{FF2B5EF4-FFF2-40B4-BE49-F238E27FC236}">
                <a16:creationId xmlns:a16="http://schemas.microsoft.com/office/drawing/2014/main" id="{23F9DAF0-6508-8A09-AB10-13FDD5A1AB9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29" b="8072"/>
          <a:stretch/>
        </p:blipFill>
        <p:spPr bwMode="auto">
          <a:xfrm>
            <a:off x="4067033" y="-379422"/>
            <a:ext cx="4367283" cy="8197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7379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D99D2C73-08B0-4F6B-A8E9-4651E6BDBE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0" y="0"/>
            <a:ext cx="9144000"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sp>
        <p:nvSpPr>
          <p:cNvPr id="3081" name="Rectangle 3080">
            <a:extLst>
              <a:ext uri="{FF2B5EF4-FFF2-40B4-BE49-F238E27FC236}">
                <a16:creationId xmlns:a16="http://schemas.microsoft.com/office/drawing/2014/main" id="{968DB88C-7EF2-487C-85D1-848F61F13E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1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pic>
        <p:nvPicPr>
          <p:cNvPr id="3074" name="Picture 2" descr="Broken hand xray Images, Stock Photos &amp;amp; Vectors | Shutterstock"/>
          <p:cNvPicPr>
            <a:picLocks noChangeAspect="1" noChangeArrowheads="1"/>
          </p:cNvPicPr>
          <p:nvPr/>
        </p:nvPicPr>
        <p:blipFill rotWithShape="1">
          <a:blip r:embed="rId3">
            <a:extLst>
              <a:ext uri="{28A0092B-C50C-407E-A947-70E740481C1C}">
                <a14:useLocalDpi xmlns:a14="http://schemas.microsoft.com/office/drawing/2010/main" val="0"/>
              </a:ext>
            </a:extLst>
          </a:blip>
          <a:srcRect r="1701" b="11226"/>
          <a:stretch/>
        </p:blipFill>
        <p:spPr bwMode="auto">
          <a:xfrm>
            <a:off x="3914456" y="620688"/>
            <a:ext cx="4629816" cy="5683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92407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10242" name="Picture 2" descr="A large urinary bladder stone: an unusual cause of rectal prolapse |  Archives of Disease in Childhood">
            <a:extLst>
              <a:ext uri="{FF2B5EF4-FFF2-40B4-BE49-F238E27FC236}">
                <a16:creationId xmlns:a16="http://schemas.microsoft.com/office/drawing/2014/main" id="{789BEA93-2EC8-449D-1AD5-CC85D8B4DD9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92" r="2" b="2"/>
          <a:stretch/>
        </p:blipFill>
        <p:spPr bwMode="auto">
          <a:xfrm>
            <a:off x="1765300" y="321733"/>
            <a:ext cx="8661401" cy="621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19296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53" name="Rectangle 515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Picture 2" descr="10 everyday objects as you've never seen them before | BBC Science Focus  Magazine">
            <a:extLst>
              <a:ext uri="{FF2B5EF4-FFF2-40B4-BE49-F238E27FC236}">
                <a16:creationId xmlns:a16="http://schemas.microsoft.com/office/drawing/2014/main" id="{B68CC10F-B6F0-F697-E66F-6E97263642F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7322" b="6816"/>
          <a:stretch/>
        </p:blipFill>
        <p:spPr bwMode="auto">
          <a:xfrm>
            <a:off x="20" y="1282"/>
            <a:ext cx="121919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360878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f37d402-6a77-4544-a0ff-b6ebd45db07e">
      <Terms xmlns="http://schemas.microsoft.com/office/infopath/2007/PartnerControls"/>
    </lcf76f155ced4ddcb4097134ff3c332f>
    <TaxCatchAll xmlns="df970c33-9b8f-4068-ab13-ebe077d1384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F640086FCCB9843B073DA099EEDA0E1" ma:contentTypeVersion="11" ma:contentTypeDescription="Create a new document." ma:contentTypeScope="" ma:versionID="7c53125a0110ab611aff34fd60a925c1">
  <xsd:schema xmlns:xsd="http://www.w3.org/2001/XMLSchema" xmlns:xs="http://www.w3.org/2001/XMLSchema" xmlns:p="http://schemas.microsoft.com/office/2006/metadata/properties" xmlns:ns2="1f37d402-6a77-4544-a0ff-b6ebd45db07e" xmlns:ns3="df970c33-9b8f-4068-ab13-ebe077d13844" targetNamespace="http://schemas.microsoft.com/office/2006/metadata/properties" ma:root="true" ma:fieldsID="4e80630593c32ad62313e0d81b8af87c" ns2:_="" ns3:_="">
    <xsd:import namespace="1f37d402-6a77-4544-a0ff-b6ebd45db07e"/>
    <xsd:import namespace="df970c33-9b8f-4068-ab13-ebe077d13844"/>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37d402-6a77-4544-a0ff-b6ebd45db0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970c33-9b8f-4068-ab13-ebe077d13844"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b12adb7-073a-4d5e-9cf4-eeb60674a5d1}" ma:internalName="TaxCatchAll" ma:showField="CatchAllData" ma:web="df970c33-9b8f-4068-ab13-ebe077d1384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ADCEBF-74CD-4A4A-8431-4C0778BE160A}">
  <ds:schemaRefs>
    <ds:schemaRef ds:uri="http://schemas.microsoft.com/sharepoint/v3/contenttype/forms"/>
  </ds:schemaRefs>
</ds:datastoreItem>
</file>

<file path=customXml/itemProps2.xml><?xml version="1.0" encoding="utf-8"?>
<ds:datastoreItem xmlns:ds="http://schemas.openxmlformats.org/officeDocument/2006/customXml" ds:itemID="{C1BA6677-DDE3-4337-9B58-3CBC1C7B94E3}">
  <ds:schemaRefs>
    <ds:schemaRef ds:uri="http://schemas.microsoft.com/office/2006/metadata/properties"/>
    <ds:schemaRef ds:uri="http://schemas.microsoft.com/office/infopath/2007/PartnerControls"/>
    <ds:schemaRef ds:uri="1f37d402-6a77-4544-a0ff-b6ebd45db07e"/>
    <ds:schemaRef ds:uri="df970c33-9b8f-4068-ab13-ebe077d13844"/>
  </ds:schemaRefs>
</ds:datastoreItem>
</file>

<file path=customXml/itemProps3.xml><?xml version="1.0" encoding="utf-8"?>
<ds:datastoreItem xmlns:ds="http://schemas.openxmlformats.org/officeDocument/2006/customXml" ds:itemID="{97175274-ACBE-49B6-ADBB-B335AAA427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37d402-6a77-4544-a0ff-b6ebd45db07e"/>
    <ds:schemaRef ds:uri="df970c33-9b8f-4068-ab13-ebe077d138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Celestial</Template>
  <TotalTime>3016</TotalTime>
  <Words>277</Words>
  <Application>Microsoft Office PowerPoint</Application>
  <PresentationFormat>Widescreen</PresentationFormat>
  <Paragraphs>43</Paragraphs>
  <Slides>17</Slides>
  <Notes>16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17</vt:i4>
      </vt:variant>
    </vt:vector>
  </HeadingPairs>
  <TitlesOfParts>
    <vt:vector size="22" baseType="lpstr">
      <vt:lpstr>Arial</vt:lpstr>
      <vt:lpstr>Calibri</vt:lpstr>
      <vt:lpstr>Calibri Light</vt:lpstr>
      <vt:lpstr>Celestial</vt:lpstr>
      <vt:lpstr>Office Theme</vt:lpstr>
      <vt:lpstr>Healthcare Science  Key Stage 2</vt:lpstr>
      <vt:lpstr>Activity 1</vt:lpstr>
      <vt:lpstr>Activity 2</vt:lpstr>
      <vt:lpstr>Activity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H&amp;SC Partnership Projects  with Local Schools</dc:title>
  <dc:creator>HINDLEY, Everild (SHEFFIELD TEACHING HOSPITALS NHS FOUNDATION TRUST)</dc:creator>
  <cp:lastModifiedBy>WAKNELL, Kirsty (NHS SOUTH YORKSHIRE ICB - 02P)</cp:lastModifiedBy>
  <cp:revision>67</cp:revision>
  <dcterms:created xsi:type="dcterms:W3CDTF">2023-08-10T12:55:38Z</dcterms:created>
  <dcterms:modified xsi:type="dcterms:W3CDTF">2024-03-06T09:25:12Z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0x010100BF640086FCCB9843B073DA099EEDA0E1</vt:lpwstr>
  </property>
  <property fmtid="{D5CDD505-2E9C-101B-9397-08002B2CF9AE}" pid="3" name="MediaServiceImageTags">
    <vt:lpwstr/>
  </property>
</Properties>
</file>